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66CCFF"/>
    <a:srgbClr val="D9F7FB"/>
    <a:srgbClr val="F2F2F2"/>
    <a:srgbClr val="E84C22"/>
    <a:srgbClr val="BEBEBE"/>
    <a:srgbClr val="6B79CB"/>
    <a:srgbClr val="92D14F"/>
    <a:srgbClr val="871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89655" autoAdjust="0"/>
  </p:normalViewPr>
  <p:slideViewPr>
    <p:cSldViewPr snapToGrid="0">
      <p:cViewPr varScale="1">
        <p:scale>
          <a:sx n="65" d="100"/>
          <a:sy n="65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41E1D-3B6F-4002-9B34-8CF7BF38D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112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A73A7-324E-4006-8621-EABCC77D0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0889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8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2740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742214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065700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737794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746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8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93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57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80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6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5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56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61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30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09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45303E-330A-484C-9A47-537E38AA11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36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-1797558" y="6051551"/>
            <a:ext cx="553974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19112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865376" y="209943"/>
            <a:ext cx="5132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Bulletin inscription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à UME /Adresse GPS = rue Léo André à Evry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" y="195364"/>
            <a:ext cx="1550099" cy="16187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3011" y="4498328"/>
            <a:ext cx="5616413" cy="160043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/>
              <a:t>La facture sera envoyée à la collectivité à l’issue de l’atelier</a:t>
            </a:r>
          </a:p>
          <a:p>
            <a:endParaRPr lang="fr-FR" sz="1400" dirty="0"/>
          </a:p>
          <a:p>
            <a:r>
              <a:rPr lang="fr-FR" sz="1400" dirty="0">
                <a:solidFill>
                  <a:srgbClr val="E84C22"/>
                </a:solidFill>
                <a:latin typeface="+mj-lt"/>
              </a:rPr>
              <a:t>Un mail de confirmation doit vous être retourné pour considérer que votre inscription est bien prise en compte.</a:t>
            </a:r>
          </a:p>
          <a:p>
            <a:r>
              <a:rPr lang="fr-FR" sz="1400" dirty="0">
                <a:latin typeface="+mj-lt"/>
              </a:rPr>
              <a:t> </a:t>
            </a:r>
          </a:p>
          <a:p>
            <a:r>
              <a:rPr lang="fr-FR" sz="1400" b="1" dirty="0">
                <a:latin typeface="+mj-lt"/>
              </a:rPr>
              <a:t>Toute inscription non annulée par écrit 24h avant la formation sera facturée 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5248" y="4498328"/>
            <a:ext cx="2639568" cy="224676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0070C0"/>
                </a:solidFill>
                <a:latin typeface="+mj-lt"/>
              </a:rPr>
              <a:t>Cachet de la collectivité,</a:t>
            </a:r>
          </a:p>
          <a:p>
            <a:r>
              <a:rPr lang="fr-FR" sz="1400" b="1" dirty="0">
                <a:solidFill>
                  <a:srgbClr val="0070C0"/>
                </a:solidFill>
                <a:latin typeface="+mj-lt"/>
              </a:rPr>
              <a:t>Accord de son représentant</a:t>
            </a:r>
          </a:p>
          <a:p>
            <a:r>
              <a:rPr lang="fr-FR" sz="1400" b="1" dirty="0">
                <a:solidFill>
                  <a:srgbClr val="0070C0"/>
                </a:solidFill>
                <a:latin typeface="+mj-lt"/>
              </a:rPr>
              <a:t>Nom et signature</a:t>
            </a: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  <a:p>
            <a:endParaRPr lang="fr-FR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011" y="1659285"/>
            <a:ext cx="80375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+mj-lt"/>
              </a:rPr>
              <a:t>Nom : ……………………………………………….      Prénom : ………………………………………..</a:t>
            </a:r>
          </a:p>
          <a:p>
            <a:endParaRPr lang="fr-FR" sz="1400" dirty="0">
              <a:latin typeface="+mj-lt"/>
            </a:endParaRPr>
          </a:p>
          <a:p>
            <a:r>
              <a:rPr lang="fr-FR" sz="1400" dirty="0">
                <a:latin typeface="+mj-lt"/>
              </a:rPr>
              <a:t>Commune / EPCI : …………………………………… Fonction : ……………………………………….</a:t>
            </a:r>
          </a:p>
          <a:p>
            <a:endParaRPr lang="fr-FR" sz="1400" dirty="0">
              <a:latin typeface="+mj-lt"/>
            </a:endParaRPr>
          </a:p>
          <a:p>
            <a:r>
              <a:rPr lang="fr-FR" sz="1400" dirty="0">
                <a:latin typeface="+mj-lt"/>
              </a:rPr>
              <a:t>Adresse courriel : ……………………………………………………………………………………………</a:t>
            </a:r>
          </a:p>
          <a:p>
            <a:endParaRPr lang="fr-FR" sz="1400" dirty="0">
              <a:latin typeface="+mj-lt"/>
            </a:endParaRPr>
          </a:p>
          <a:p>
            <a:r>
              <a:rPr lang="fr-FR" sz="1400" dirty="0">
                <a:latin typeface="+mj-lt"/>
              </a:rPr>
              <a:t>Téléphone / Portable : …………………………………………….</a:t>
            </a:r>
          </a:p>
          <a:p>
            <a:pPr defTabSz="901700">
              <a:tabLst>
                <a:tab pos="1073150" algn="l"/>
              </a:tabLst>
            </a:pPr>
            <a:r>
              <a:rPr lang="fr-FR" sz="1400" dirty="0">
                <a:latin typeface="+mj-lt"/>
              </a:rPr>
              <a:t>Je m’inscris 	</a:t>
            </a:r>
            <a:r>
              <a:rPr lang="fr-FR" sz="1400" dirty="0">
                <a:sym typeface="Wingdings" panose="05000000000000000000" pitchFamily="2" charset="2"/>
              </a:rPr>
              <a:t></a:t>
            </a:r>
            <a:r>
              <a:rPr lang="fr-FR" sz="1400" dirty="0">
                <a:sym typeface="Bookshelf Symbol 3"/>
              </a:rPr>
              <a:t> </a:t>
            </a:r>
            <a:r>
              <a:rPr lang="fr-FR" sz="1400" dirty="0">
                <a:latin typeface="+mj-lt"/>
              </a:rPr>
              <a:t> lundi 17 octobre 2022 17h00-19h00 « gestion des déchets et dépôts sauvages  « </a:t>
            </a:r>
          </a:p>
          <a:p>
            <a:pPr defTabSz="987425">
              <a:tabLst>
                <a:tab pos="1073150" algn="l"/>
              </a:tabLst>
            </a:pPr>
            <a:r>
              <a:rPr lang="fr-FR" sz="1400" dirty="0">
                <a:latin typeface="+mj-lt"/>
              </a:rPr>
              <a:t>Total à régler = </a:t>
            </a:r>
            <a:r>
              <a:rPr lang="fr-FR" sz="1400" b="1" dirty="0">
                <a:latin typeface="+mj-lt"/>
              </a:rPr>
              <a:t>20 euros (pour les communes de moins de 1000 habitants ) et 40 euros (pour les communes de plus de 1000 habitants) </a:t>
            </a:r>
          </a:p>
          <a:p>
            <a:pPr defTabSz="987425">
              <a:tabLst>
                <a:tab pos="1073150" algn="l"/>
              </a:tabLst>
            </a:pPr>
            <a:endParaRPr lang="fr-FR" sz="1400" b="1" dirty="0">
              <a:latin typeface="+mj-lt"/>
            </a:endParaRPr>
          </a:p>
          <a:p>
            <a:pPr defTabSz="987425">
              <a:tabLst>
                <a:tab pos="1073150" algn="l"/>
              </a:tabLst>
            </a:pPr>
            <a:r>
              <a:rPr lang="fr-FR" sz="1400" i="1" dirty="0">
                <a:latin typeface="+mj-lt"/>
              </a:rPr>
              <a:t>Il se peut que des photos soient prises et puissent être publiées sur notre site internet et twitter. Vous pouvez vous y opposer en cochant cette case </a:t>
            </a:r>
            <a:r>
              <a:rPr lang="fr-FR" sz="1400" dirty="0">
                <a:sym typeface="Wingdings" panose="05000000000000000000" pitchFamily="2" charset="2"/>
              </a:rPr>
              <a:t></a:t>
            </a:r>
            <a:endParaRPr lang="fr-FR" sz="1400" dirty="0">
              <a:latin typeface="+mj-lt"/>
            </a:endParaRPr>
          </a:p>
          <a:p>
            <a:pPr defTabSz="987425">
              <a:tabLst>
                <a:tab pos="1073150" algn="l"/>
              </a:tabLst>
            </a:pPr>
            <a:endParaRPr lang="fr-FR" sz="1400" b="1" dirty="0">
              <a:latin typeface="+mj-lt"/>
            </a:endParaRPr>
          </a:p>
          <a:p>
            <a:pPr defTabSz="987425">
              <a:tabLst>
                <a:tab pos="1073150" algn="l"/>
              </a:tabLst>
            </a:pPr>
            <a:endParaRPr lang="fr-FR" sz="1400" b="1" dirty="0">
              <a:latin typeface="+mj-lt"/>
            </a:endParaRPr>
          </a:p>
          <a:p>
            <a:pPr defTabSz="987425">
              <a:tabLst>
                <a:tab pos="1073150" algn="l"/>
              </a:tabLst>
            </a:pPr>
            <a:endParaRPr lang="fr-FR" sz="1400" b="1" dirty="0">
              <a:latin typeface="+mj-lt"/>
            </a:endParaRPr>
          </a:p>
          <a:p>
            <a:pPr defTabSz="987425">
              <a:tabLst>
                <a:tab pos="1073150" algn="l"/>
              </a:tabLst>
            </a:pPr>
            <a:endParaRPr lang="fr-FR" sz="1400" b="1" dirty="0">
              <a:latin typeface="+mj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391383" y="1061465"/>
            <a:ext cx="466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A retourner au plus tard le </a:t>
            </a:r>
            <a:r>
              <a:rPr lang="fr-FR">
                <a:solidFill>
                  <a:srgbClr val="FF0000"/>
                </a:solidFill>
              </a:rPr>
              <a:t>13 octobre 2022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028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993</TotalTime>
  <Words>175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UME</cp:lastModifiedBy>
  <cp:revision>145</cp:revision>
  <cp:lastPrinted>2019-07-05T14:49:45Z</cp:lastPrinted>
  <dcterms:created xsi:type="dcterms:W3CDTF">2017-04-06T15:48:53Z</dcterms:created>
  <dcterms:modified xsi:type="dcterms:W3CDTF">2022-09-23T15:16:37Z</dcterms:modified>
</cp:coreProperties>
</file>