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14F"/>
    <a:srgbClr val="3366FF"/>
    <a:srgbClr val="FF0000"/>
    <a:srgbClr val="66CCFF"/>
    <a:srgbClr val="D9F7FB"/>
    <a:srgbClr val="F2F2F2"/>
    <a:srgbClr val="E84C22"/>
    <a:srgbClr val="BEBEBE"/>
    <a:srgbClr val="6B79CB"/>
    <a:srgbClr val="871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89655" autoAdjust="0"/>
  </p:normalViewPr>
  <p:slideViewPr>
    <p:cSldViewPr snapToGrid="0">
      <p:cViewPr varScale="1">
        <p:scale>
          <a:sx n="111" d="100"/>
          <a:sy n="111" d="100"/>
        </p:scale>
        <p:origin x="13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tion [UME 91]" userId="b2878540-5148-4c1b-b239-11c76670a052" providerId="ADAL" clId="{09D876BA-408C-4828-B07A-D7F84E2E1FE1}"/>
    <pc:docChg chg="undo custSel modSld">
      <pc:chgData name="Formation [UME 91]" userId="b2878540-5148-4c1b-b239-11c76670a052" providerId="ADAL" clId="{09D876BA-408C-4828-B07A-D7F84E2E1FE1}" dt="2026-05-20T08:31:55.217" v="108" actId="20577"/>
      <pc:docMkLst>
        <pc:docMk/>
      </pc:docMkLst>
      <pc:sldChg chg="modSp mod">
        <pc:chgData name="Formation [UME 91]" userId="b2878540-5148-4c1b-b239-11c76670a052" providerId="ADAL" clId="{09D876BA-408C-4828-B07A-D7F84E2E1FE1}" dt="2026-05-20T08:31:55.217" v="108" actId="20577"/>
        <pc:sldMkLst>
          <pc:docMk/>
          <pc:sldMk cId="3863002883" sldId="263"/>
        </pc:sldMkLst>
        <pc:spChg chg="mod">
          <ac:chgData name="Formation [UME 91]" userId="b2878540-5148-4c1b-b239-11c76670a052" providerId="ADAL" clId="{09D876BA-408C-4828-B07A-D7F84E2E1FE1}" dt="2026-05-20T08:31:41.707" v="84" actId="1076"/>
          <ac:spMkLst>
            <pc:docMk/>
            <pc:sldMk cId="3863002883" sldId="263"/>
            <ac:spMk id="10" creationId="{9669F528-D597-1CAB-C87D-5C08FFE6624A}"/>
          </ac:spMkLst>
        </pc:spChg>
        <pc:spChg chg="mod">
          <ac:chgData name="Formation [UME 91]" userId="b2878540-5148-4c1b-b239-11c76670a052" providerId="ADAL" clId="{09D876BA-408C-4828-B07A-D7F84E2E1FE1}" dt="2026-05-20T08:31:55.217" v="108" actId="20577"/>
          <ac:spMkLst>
            <pc:docMk/>
            <pc:sldMk cId="3863002883" sldId="263"/>
            <ac:spMk id="11" creationId="{5EF8DB6D-E23A-4B4A-A601-D77B29FC5CC7}"/>
          </ac:spMkLst>
        </pc:spChg>
        <pc:spChg chg="mod">
          <ac:chgData name="Formation [UME 91]" userId="b2878540-5148-4c1b-b239-11c76670a052" providerId="ADAL" clId="{09D876BA-408C-4828-B07A-D7F84E2E1FE1}" dt="2026-05-20T08:31:31.349" v="83" actId="20577"/>
          <ac:spMkLst>
            <pc:docMk/>
            <pc:sldMk cId="3863002883" sldId="263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41E1D-3B6F-4002-9B34-8CF7BF38DB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125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A73A7-324E-4006-8621-EABCC77D01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0889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CA73A7-324E-4006-8621-EABCC77D017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968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5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2740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7422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065700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73779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074614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98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9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57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80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6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5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56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61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30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09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3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-1797558" y="6051551"/>
            <a:ext cx="55397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19112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604692" y="147949"/>
            <a:ext cx="34178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Formation pour les élus</a:t>
            </a:r>
          </a:p>
          <a:p>
            <a:pPr algn="ctr"/>
            <a:endParaRPr lang="fr-FR" sz="800" b="1" dirty="0">
              <a:solidFill>
                <a:srgbClr val="0070C0"/>
              </a:solidFill>
            </a:endParaRPr>
          </a:p>
          <a:p>
            <a:pPr algn="ctr"/>
            <a:r>
              <a:rPr lang="fr-FR" sz="1400" b="1" dirty="0">
                <a:solidFill>
                  <a:srgbClr val="0070C0"/>
                </a:solidFill>
              </a:rPr>
              <a:t>Bulletin inscription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6" y="37731"/>
            <a:ext cx="1332653" cy="13916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8206" y="5781828"/>
            <a:ext cx="5736924" cy="86177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400" b="1" u="sng" dirty="0">
                <a:solidFill>
                  <a:srgbClr val="0070C0"/>
                </a:solidFill>
                <a:latin typeface="+mj-lt"/>
              </a:rPr>
              <a:t>Mode de règlement</a:t>
            </a:r>
            <a:r>
              <a:rPr lang="fr-FR" sz="1400" dirty="0">
                <a:solidFill>
                  <a:srgbClr val="0070C0"/>
                </a:solidFill>
                <a:latin typeface="+mj-lt"/>
              </a:rPr>
              <a:t> : 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facture vous sera envoyée par CHORUS PRO à l’issue </a:t>
            </a:r>
            <a:r>
              <a:rPr lang="fr-FR" sz="1200">
                <a:latin typeface="Arial" panose="020B0604020202020204" pitchFamily="34" charset="0"/>
                <a:cs typeface="Arial" panose="020B0604020202020204" pitchFamily="34" charset="0"/>
              </a:rPr>
              <a:t>de la formation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b="1" dirty="0">
                <a:highlight>
                  <a:srgbClr val="92D14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Toute inscription non annulée par écrit 24h avant la formation sera facturée </a:t>
            </a:r>
          </a:p>
        </p:txBody>
      </p:sp>
      <p:sp>
        <p:nvSpPr>
          <p:cNvPr id="8" name="Rectangle 7"/>
          <p:cNvSpPr/>
          <p:nvPr/>
        </p:nvSpPr>
        <p:spPr>
          <a:xfrm>
            <a:off x="6315924" y="4993991"/>
            <a:ext cx="2639568" cy="172354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Cachet de la collectivité,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 de son représentant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et signature</a:t>
            </a: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206" y="1726666"/>
            <a:ext cx="767605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Nom : ……………………………………….      Prénom : ………………………………………..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Commune / EPCI : …………………………… Mandat : ……………………………………….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Adresse courriel : ……………………………………………………………………………………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Téléphone / Portable : …………………………………………….</a:t>
            </a:r>
          </a:p>
          <a:p>
            <a:pPr defTabSz="901700">
              <a:tabLst>
                <a:tab pos="1073150" algn="l"/>
              </a:tabLst>
            </a:pPr>
            <a:endParaRPr lang="fr-F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à régler pour chaque personne qui va suivre la formation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901700">
              <a:tabLst>
                <a:tab pos="1073150" algn="l"/>
              </a:tabLst>
            </a:pP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  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80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moins de 1000 habitants </a:t>
            </a:r>
          </a:p>
          <a:p>
            <a:pPr defTabSz="901700">
              <a:tabLst>
                <a:tab pos="1073150" algn="l"/>
              </a:tabLst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 120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plus de 1000 habitants </a:t>
            </a:r>
          </a:p>
          <a:p>
            <a:pPr defTabSz="901700">
              <a:tabLst>
                <a:tab pos="1073150" algn="l"/>
              </a:tabLst>
            </a:pPr>
            <a:endParaRPr lang="fr-FR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 mail de confirmation doit vous être retourné pour considérer que votre inscription est bien prise en compte</a:t>
            </a:r>
            <a:r>
              <a:rPr lang="fr-FR" sz="1400" dirty="0">
                <a:solidFill>
                  <a:srgbClr val="E84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87425">
              <a:tabLst>
                <a:tab pos="1073150" algn="l"/>
              </a:tabLst>
            </a:pPr>
            <a:endParaRPr lang="fr-FR" sz="1200" i="1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se peut que des photos soient prises et puissent être publiées sur notre site internet </a:t>
            </a: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twitter. Vous pouvez vous y opposer en cochant cette case </a:t>
            </a:r>
            <a:r>
              <a:rPr lang="fr-FR" sz="12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endParaRPr lang="fr-FR" sz="1400" b="1" dirty="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604692" y="798443"/>
            <a:ext cx="3323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 retourner au plus tard le 15/06/2026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69F528-D597-1CAB-C87D-5C08FFE6624A}"/>
              </a:ext>
            </a:extLst>
          </p:cNvPr>
          <p:cNvSpPr txBox="1"/>
          <p:nvPr/>
        </p:nvSpPr>
        <p:spPr>
          <a:xfrm>
            <a:off x="315276" y="834124"/>
            <a:ext cx="7358335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latin typeface="+mj-lt"/>
              </a:rPr>
              <a:t> </a:t>
            </a:r>
            <a:endParaRPr lang="fr-FR" sz="200" b="1" dirty="0">
              <a:latin typeface="+mj-lt"/>
            </a:endParaRPr>
          </a:p>
          <a:p>
            <a:endParaRPr lang="fr-FR" sz="800" b="1" dirty="0">
              <a:latin typeface="+mj-lt"/>
            </a:endParaRPr>
          </a:p>
          <a:p>
            <a:r>
              <a:rPr lang="fr-FR" sz="800" b="1" dirty="0">
                <a:latin typeface="+mj-lt"/>
              </a:rPr>
              <a:t>Centre de formation des élus	</a:t>
            </a:r>
            <a:r>
              <a:rPr lang="fr-FR" sz="1600" b="1" dirty="0">
                <a:latin typeface="+mj-lt"/>
              </a:rPr>
              <a:t>               </a:t>
            </a:r>
            <a:r>
              <a:rPr lang="fr-FR" sz="1600" b="1" dirty="0">
                <a:latin typeface="+mj-lt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FR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« La commune de A à Z: comprendre et maitriser son rôle et sa place d’élu municipal»</a:t>
            </a:r>
            <a:endParaRPr lang="pt-BR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EF8DB6D-E23A-4B4A-A601-D77B29FC5CC7}"/>
              </a:ext>
            </a:extLst>
          </p:cNvPr>
          <p:cNvSpPr txBox="1"/>
          <p:nvPr/>
        </p:nvSpPr>
        <p:spPr>
          <a:xfrm>
            <a:off x="2731678" y="1152377"/>
            <a:ext cx="428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+mj-lt"/>
                <a:cs typeface="Arial" panose="020B0604020202020204" pitchFamily="34" charset="0"/>
              </a:rPr>
              <a:t>Jeudi 18 Juin 2026 de 9h30 à 12h30</a:t>
            </a:r>
          </a:p>
        </p:txBody>
      </p:sp>
    </p:spTree>
    <p:extLst>
      <p:ext uri="{BB962C8B-B14F-4D97-AF65-F5344CB8AC3E}">
        <p14:creationId xmlns:p14="http://schemas.microsoft.com/office/powerpoint/2010/main" val="38630028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1CFC389E59046839008599A892B5E" ma:contentTypeVersion="13" ma:contentTypeDescription="Crée un document." ma:contentTypeScope="" ma:versionID="c4ab6558f1797f5072f7f64d7982ae77">
  <xsd:schema xmlns:xsd="http://www.w3.org/2001/XMLSchema" xmlns:xs="http://www.w3.org/2001/XMLSchema" xmlns:p="http://schemas.microsoft.com/office/2006/metadata/properties" xmlns:ns2="e275de8e-c5d6-4d37-9e7b-10bb22ff584f" xmlns:ns3="4e37d6f7-2dbb-4dce-b01f-4024a5c107eb" targetNamespace="http://schemas.microsoft.com/office/2006/metadata/properties" ma:root="true" ma:fieldsID="76a891ecc676bd2331b21ca6afd90a7e" ns2:_="" ns3:_="">
    <xsd:import namespace="e275de8e-c5d6-4d37-9e7b-10bb22ff584f"/>
    <xsd:import namespace="4e37d6f7-2dbb-4dce-b01f-4024a5c10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5de8e-c5d6-4d37-9e7b-10bb22ff58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4019639c-e881-4bd0-99cd-72cdd99256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7d6f7-2dbb-4dce-b01f-4024a5c107e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07d5e1b-22f0-4c10-a5d6-49751406813a}" ma:internalName="TaxCatchAll" ma:showField="CatchAllData" ma:web="4e37d6f7-2dbb-4dce-b01f-4024a5c10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75de8e-c5d6-4d37-9e7b-10bb22ff584f">
      <Terms xmlns="http://schemas.microsoft.com/office/infopath/2007/PartnerControls"/>
    </lcf76f155ced4ddcb4097134ff3c332f>
    <TaxCatchAll xmlns="4e37d6f7-2dbb-4dce-b01f-4024a5c107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5BD76-09B3-4A1C-8851-DF4FD1AE0B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5de8e-c5d6-4d37-9e7b-10bb22ff584f"/>
    <ds:schemaRef ds:uri="4e37d6f7-2dbb-4dce-b01f-4024a5c10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762B32-DE9A-45E9-8A8E-49E9C0642902}">
  <ds:schemaRefs>
    <ds:schemaRef ds:uri="http://schemas.microsoft.com/office/2006/metadata/properties"/>
    <ds:schemaRef ds:uri="http://schemas.microsoft.com/office/infopath/2007/PartnerControls"/>
    <ds:schemaRef ds:uri="e275de8e-c5d6-4d37-9e7b-10bb22ff584f"/>
    <ds:schemaRef ds:uri="4e37d6f7-2dbb-4dce-b01f-4024a5c107eb"/>
  </ds:schemaRefs>
</ds:datastoreItem>
</file>

<file path=customXml/itemProps3.xml><?xml version="1.0" encoding="utf-8"?>
<ds:datastoreItem xmlns:ds="http://schemas.openxmlformats.org/officeDocument/2006/customXml" ds:itemID="{63478B07-1F83-47AE-8E6D-E20BA706CF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1350</TotalTime>
  <Words>196</Words>
  <Application>Microsoft Office PowerPoint</Application>
  <PresentationFormat>Affichage à l'écran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Formation [UME 91]</cp:lastModifiedBy>
  <cp:revision>181</cp:revision>
  <cp:lastPrinted>2025-10-06T09:56:48Z</cp:lastPrinted>
  <dcterms:created xsi:type="dcterms:W3CDTF">2017-04-06T15:48:53Z</dcterms:created>
  <dcterms:modified xsi:type="dcterms:W3CDTF">2026-05-20T08:32:05Z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0x01010084C1CFC389E59046839008599A892B5E</vt:lpwstr>
  </property>
  <property fmtid="{D5CDD505-2E9C-101B-9397-08002B2CF9AE}" pid="3" name="Order">
    <vt:r8>1760000</vt:r8>
  </property>
  <property fmtid="{D5CDD505-2E9C-101B-9397-08002B2CF9AE}" pid="4" name="MediaServiceImageTags">
    <vt:lpwstr/>
  </property>
</Properties>
</file>