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777C4032-B974-4BC3-842B-8E56555041D8}" v="1" dt="2026-09-10T12:22:06.226"/>
    <p1510:client id="{A67C54A0-C3C8-4B06-95D4-81DF287A8C6A}" v="1" dt="2026-09-10T13:23:02.6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3:24:37.560" v="251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3:24:37.560" v="251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10T13:23:55.257" v="243" actId="14100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24:09.460" v="245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23:14.560" v="190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4.581" v="18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7.812" v="184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24:37.560" v="251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98771" y="274320"/>
            <a:ext cx="2188029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7272" y="382262"/>
            <a:ext cx="205380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MERCREDI 2 DECEMBRE 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16h à 18h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7158" y="1468234"/>
            <a:ext cx="79095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Démocratie participative / de proximité : Comment mieux impliquer le citoyen à la vie municipale ?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27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186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2026-09-10T13:24:45Z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