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notesMasterIdLst>
    <p:notesMasterId r:id="rId6"/>
  </p:notesMasterIdLst>
  <p:sldIdLst>
    <p:sldId id="256" r:id="rId5"/>
  </p:sldIdLst>
  <p:sldSz cx="9144000" cy="6858000" type="screen4x3"/>
  <p:notesSz cx="6797675" cy="99266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63E4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117" d="100"/>
          <a:sy n="117" d="100"/>
        </p:scale>
        <p:origin x="1434" y="11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presProps" Target="pres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microsoft.com/office/2016/11/relationships/changesInfo" Target="changesInfos/changesInfo1.xml"/><Relationship Id="rId5" Type="http://schemas.openxmlformats.org/officeDocument/2006/relationships/slide" Target="slides/slide1.xml"/><Relationship Id="rId10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Formation [UME 91]" userId="b2878540-5148-4c1b-b239-11c76670a052" providerId="ADAL" clId="{09D876BA-408C-4828-B07A-D7F84E2E1FE1}"/>
    <pc:docChg chg="undo redo custSel delSld modSld sldOrd">
      <pc:chgData name="Formation [UME 91]" userId="b2878540-5148-4c1b-b239-11c76670a052" providerId="ADAL" clId="{09D876BA-408C-4828-B07A-D7F84E2E1FE1}" dt="2026-09-28T13:21:23.706" v="665" actId="20577"/>
      <pc:docMkLst>
        <pc:docMk/>
      </pc:docMkLst>
      <pc:sldChg chg="addSp delSp modSp mod">
        <pc:chgData name="Formation [UME 91]" userId="b2878540-5148-4c1b-b239-11c76670a052" providerId="ADAL" clId="{09D876BA-408C-4828-B07A-D7F84E2E1FE1}" dt="2026-09-28T13:21:23.706" v="665" actId="20577"/>
        <pc:sldMkLst>
          <pc:docMk/>
          <pc:sldMk cId="0" sldId="256"/>
        </pc:sldMkLst>
        <pc:spChg chg="mod">
          <ac:chgData name="Formation [UME 91]" userId="b2878540-5148-4c1b-b239-11c76670a052" providerId="ADAL" clId="{09D876BA-408C-4828-B07A-D7F84E2E1FE1}" dt="2026-09-07T15:45:01.164" v="14" actId="17032"/>
          <ac:spMkLst>
            <pc:docMk/>
            <pc:sldMk cId="0" sldId="256"/>
            <ac:spMk id="6" creationId="{00000000-0000-0000-0000-000000000000}"/>
          </ac:spMkLst>
        </pc:spChg>
        <pc:spChg chg="mod">
          <ac:chgData name="Formation [UME 91]" userId="b2878540-5148-4c1b-b239-11c76670a052" providerId="ADAL" clId="{09D876BA-408C-4828-B07A-D7F84E2E1FE1}" dt="2026-09-28T13:20:54.398" v="659" actId="20577"/>
          <ac:spMkLst>
            <pc:docMk/>
            <pc:sldMk cId="0" sldId="256"/>
            <ac:spMk id="7" creationId="{00000000-0000-0000-0000-000000000000}"/>
          </ac:spMkLst>
        </pc:spChg>
        <pc:spChg chg="mod">
          <ac:chgData name="Formation [UME 91]" userId="b2878540-5148-4c1b-b239-11c76670a052" providerId="ADAL" clId="{09D876BA-408C-4828-B07A-D7F84E2E1FE1}" dt="2026-09-08T10:53:35.976" v="38" actId="13822"/>
          <ac:spMkLst>
            <pc:docMk/>
            <pc:sldMk cId="0" sldId="256"/>
            <ac:spMk id="8" creationId="{00000000-0000-0000-0000-000000000000}"/>
          </ac:spMkLst>
        </pc:spChg>
        <pc:spChg chg="mod">
          <ac:chgData name="Formation [UME 91]" userId="b2878540-5148-4c1b-b239-11c76670a052" providerId="ADAL" clId="{09D876BA-408C-4828-B07A-D7F84E2E1FE1}" dt="2026-09-28T13:20:36.619" v="632" actId="1076"/>
          <ac:spMkLst>
            <pc:docMk/>
            <pc:sldMk cId="0" sldId="256"/>
            <ac:spMk id="9" creationId="{00000000-0000-0000-0000-000000000000}"/>
          </ac:spMkLst>
        </pc:spChg>
        <pc:spChg chg="mod">
          <ac:chgData name="Formation [UME 91]" userId="b2878540-5148-4c1b-b239-11c76670a052" providerId="ADAL" clId="{09D876BA-408C-4828-B07A-D7F84E2E1FE1}" dt="2026-09-07T15:50:34.583" v="34" actId="1076"/>
          <ac:spMkLst>
            <pc:docMk/>
            <pc:sldMk cId="0" sldId="256"/>
            <ac:spMk id="16" creationId="{00000000-0000-0000-0000-000000000000}"/>
          </ac:spMkLst>
        </pc:spChg>
        <pc:spChg chg="mod">
          <ac:chgData name="Formation [UME 91]" userId="b2878540-5148-4c1b-b239-11c76670a052" providerId="ADAL" clId="{09D876BA-408C-4828-B07A-D7F84E2E1FE1}" dt="2026-09-10T13:03:54.066" v="443" actId="20577"/>
          <ac:spMkLst>
            <pc:docMk/>
            <pc:sldMk cId="0" sldId="256"/>
            <ac:spMk id="26" creationId="{00000000-0000-0000-0000-000000000000}"/>
          </ac:spMkLst>
        </pc:spChg>
        <pc:spChg chg="mod">
          <ac:chgData name="Formation [UME 91]" userId="b2878540-5148-4c1b-b239-11c76670a052" providerId="ADAL" clId="{09D876BA-408C-4828-B07A-D7F84E2E1FE1}" dt="2026-09-10T13:03:57.872" v="446" actId="20577"/>
          <ac:spMkLst>
            <pc:docMk/>
            <pc:sldMk cId="0" sldId="256"/>
            <ac:spMk id="28" creationId="{00000000-0000-0000-0000-000000000000}"/>
          </ac:spMkLst>
        </pc:spChg>
        <pc:spChg chg="mod">
          <ac:chgData name="Formation [UME 91]" userId="b2878540-5148-4c1b-b239-11c76670a052" providerId="ADAL" clId="{09D876BA-408C-4828-B07A-D7F84E2E1FE1}" dt="2026-09-10T12:11:42.655" v="47" actId="20577"/>
          <ac:spMkLst>
            <pc:docMk/>
            <pc:sldMk cId="0" sldId="256"/>
            <ac:spMk id="32" creationId="{00000000-0000-0000-0000-000000000000}"/>
          </ac:spMkLst>
        </pc:spChg>
        <pc:spChg chg="mod">
          <ac:chgData name="Formation [UME 91]" userId="b2878540-5148-4c1b-b239-11c76670a052" providerId="ADAL" clId="{09D876BA-408C-4828-B07A-D7F84E2E1FE1}" dt="2026-09-07T15:45:00.990" v="13" actId="17032"/>
          <ac:spMkLst>
            <pc:docMk/>
            <pc:sldMk cId="0" sldId="256"/>
            <ac:spMk id="39" creationId="{00000000-0000-0000-0000-000000000000}"/>
          </ac:spMkLst>
        </pc:spChg>
        <pc:spChg chg="mod">
          <ac:chgData name="Formation [UME 91]" userId="b2878540-5148-4c1b-b239-11c76670a052" providerId="ADAL" clId="{09D876BA-408C-4828-B07A-D7F84E2E1FE1}" dt="2026-09-28T13:21:23.706" v="665" actId="20577"/>
          <ac:spMkLst>
            <pc:docMk/>
            <pc:sldMk cId="0" sldId="256"/>
            <ac:spMk id="40" creationId="{00000000-0000-0000-0000-000000000000}"/>
          </ac:spMkLst>
        </pc:spChg>
        <pc:picChg chg="mod">
          <ac:chgData name="Formation [UME 91]" userId="b2878540-5148-4c1b-b239-11c76670a052" providerId="ADAL" clId="{09D876BA-408C-4828-B07A-D7F84E2E1FE1}" dt="2026-09-07T15:45:56.476" v="17" actId="14100"/>
          <ac:picMkLst>
            <pc:docMk/>
            <pc:sldMk cId="0" sldId="256"/>
            <ac:picMk id="3" creationId="{00000000-0000-0000-0000-000000000000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31" tIns="45715" rIns="91431" bIns="45715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31" tIns="45715" rIns="91431" bIns="45715" rtlCol="0"/>
          <a:lstStyle>
            <a:lvl1pPr algn="r">
              <a:defRPr sz="1200"/>
            </a:lvl1pPr>
          </a:lstStyle>
          <a:p>
            <a:fld id="{9AF60B50-85E4-4133-97B5-CACA3D9E0A0F}" type="datetimeFigureOut">
              <a:rPr lang="fr-FR" smtClean="0"/>
              <a:t>28/09/2026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66813" y="1241425"/>
            <a:ext cx="4464050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31" tIns="45715" rIns="91431" bIns="45715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9450" y="4776788"/>
            <a:ext cx="5438775" cy="3908425"/>
          </a:xfrm>
          <a:prstGeom prst="rect">
            <a:avLst/>
          </a:prstGeom>
        </p:spPr>
        <p:txBody>
          <a:bodyPr vert="horz" lIns="91431" tIns="45715" rIns="91431" bIns="45715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429750"/>
            <a:ext cx="2946400" cy="496888"/>
          </a:xfrm>
          <a:prstGeom prst="rect">
            <a:avLst/>
          </a:prstGeom>
        </p:spPr>
        <p:txBody>
          <a:bodyPr vert="horz" lIns="91431" tIns="45715" rIns="91431" bIns="45715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49688" y="9429750"/>
            <a:ext cx="2946400" cy="496888"/>
          </a:xfrm>
          <a:prstGeom prst="rect">
            <a:avLst/>
          </a:prstGeom>
        </p:spPr>
        <p:txBody>
          <a:bodyPr vert="horz" lIns="91431" tIns="45715" rIns="91431" bIns="45715" rtlCol="0" anchor="b"/>
          <a:lstStyle>
            <a:lvl1pPr algn="r">
              <a:defRPr sz="1200"/>
            </a:lvl1pPr>
          </a:lstStyle>
          <a:p>
            <a:fld id="{ACABF193-C593-45A9-B83A-3C47B505283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062802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CABF193-C593-45A9-B83A-3C47B5052835}" type="slidenum">
              <a:rPr lang="fr-FR" smtClean="0"/>
              <a:t>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6895639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9144000" cy="1188720"/>
          </a:xfrm>
          <a:prstGeom prst="rect">
            <a:avLst/>
          </a:prstGeom>
          <a:solidFill>
            <a:srgbClr val="193752"/>
          </a:solidFill>
          <a:ln>
            <a:solidFill>
              <a:srgbClr val="19375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3" name="Picture 2" descr="image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2608" y="128015"/>
            <a:ext cx="829100" cy="886969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572768" y="164592"/>
            <a:ext cx="5074920" cy="32918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1200" b="1">
                <a:solidFill>
                  <a:srgbClr val="FFFFFF"/>
                </a:solidFill>
                <a:latin typeface="Aptos"/>
              </a:rPr>
              <a:t>FORMATION POUR LES ÉLUS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572768" y="475488"/>
            <a:ext cx="5074920" cy="42062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2400" b="1">
                <a:solidFill>
                  <a:srgbClr val="FFFFFF"/>
                </a:solidFill>
                <a:latin typeface="Aptos"/>
              </a:rPr>
              <a:t>Bulletin d’inscription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720840" y="274320"/>
            <a:ext cx="1965960" cy="530352"/>
          </a:xfrm>
          <a:prstGeom prst="roundRect">
            <a:avLst/>
          </a:prstGeom>
          <a:solidFill>
            <a:srgbClr val="24828B"/>
          </a:solidFill>
          <a:ln>
            <a:solidFill>
              <a:srgbClr val="24828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6794971" y="373118"/>
            <a:ext cx="1862438" cy="369332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lang="fr-FR" sz="1200" b="1" dirty="0">
                <a:solidFill>
                  <a:srgbClr val="FFFFFF"/>
                </a:solidFill>
                <a:latin typeface="Aptos"/>
              </a:rPr>
              <a:t>LUNDI 7 DECEMBRE</a:t>
            </a:r>
            <a:r>
              <a:rPr sz="1200" b="1" dirty="0">
                <a:solidFill>
                  <a:srgbClr val="FFFFFF"/>
                </a:solidFill>
                <a:latin typeface="Aptos"/>
              </a:rPr>
              <a:t> 2026</a:t>
            </a:r>
            <a:endParaRPr lang="fr-FR" sz="1200" b="1" dirty="0">
              <a:solidFill>
                <a:srgbClr val="FFFFFF"/>
              </a:solidFill>
              <a:latin typeface="Aptos"/>
            </a:endParaRPr>
          </a:p>
          <a:p>
            <a:pPr algn="ctr"/>
            <a:r>
              <a:rPr lang="fr-FR" sz="1200" b="1" dirty="0">
                <a:solidFill>
                  <a:schemeClr val="bg1"/>
                </a:solidFill>
                <a:latin typeface="Aptos"/>
              </a:rPr>
              <a:t>9h30 à 12h30</a:t>
            </a:r>
            <a:endParaRPr sz="1200" b="1" dirty="0">
              <a:solidFill>
                <a:schemeClr val="bg1"/>
              </a:solidFill>
              <a:latin typeface="Aptos"/>
            </a:endParaRPr>
          </a:p>
        </p:txBody>
      </p:sp>
      <p:sp>
        <p:nvSpPr>
          <p:cNvPr id="8" name="Rounded Rectangle 7"/>
          <p:cNvSpPr/>
          <p:nvPr/>
        </p:nvSpPr>
        <p:spPr>
          <a:xfrm>
            <a:off x="411480" y="1389888"/>
            <a:ext cx="8321040" cy="632722"/>
          </a:xfrm>
          <a:prstGeom prst="roundRect">
            <a:avLst/>
          </a:prstGeom>
          <a:solidFill>
            <a:srgbClr val="F4F7F9"/>
          </a:solidFill>
          <a:ln>
            <a:solidFill>
              <a:srgbClr val="F4F7F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865088" y="1576728"/>
            <a:ext cx="7909560" cy="246221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lang="fr-FR" sz="1600" b="1" dirty="0">
                <a:solidFill>
                  <a:srgbClr val="193752"/>
                </a:solidFill>
                <a:latin typeface="Aptos"/>
              </a:rPr>
              <a:t>« Le budget vert pour les communes  »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19249" y="2175837"/>
            <a:ext cx="8138160" cy="23774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950" b="1">
                <a:solidFill>
                  <a:srgbClr val="24828B"/>
                </a:solidFill>
                <a:latin typeface="Aptos"/>
              </a:rPr>
              <a:t>INFORMATIONS DU PARTICIPANT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19249" y="2486733"/>
            <a:ext cx="3886200" cy="18288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850" b="1">
                <a:solidFill>
                  <a:srgbClr val="5D6974"/>
                </a:solidFill>
                <a:latin typeface="Aptos"/>
              </a:rPr>
              <a:t>Nom</a:t>
            </a:r>
          </a:p>
        </p:txBody>
      </p:sp>
      <p:sp>
        <p:nvSpPr>
          <p:cNvPr id="13" name="Rectangle 12"/>
          <p:cNvSpPr/>
          <p:nvPr/>
        </p:nvSpPr>
        <p:spPr>
          <a:xfrm>
            <a:off x="502920" y="2821505"/>
            <a:ext cx="3886200" cy="12700"/>
          </a:xfrm>
          <a:prstGeom prst="rect">
            <a:avLst/>
          </a:prstGeom>
          <a:solidFill>
            <a:srgbClr val="DEE6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4771209" y="2486733"/>
            <a:ext cx="3886200" cy="18288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850" b="1">
                <a:solidFill>
                  <a:srgbClr val="5D6974"/>
                </a:solidFill>
                <a:latin typeface="Aptos"/>
              </a:rPr>
              <a:t>Prénom</a:t>
            </a:r>
          </a:p>
        </p:txBody>
      </p:sp>
      <p:sp>
        <p:nvSpPr>
          <p:cNvPr id="15" name="Rectangle 14"/>
          <p:cNvSpPr/>
          <p:nvPr/>
        </p:nvSpPr>
        <p:spPr>
          <a:xfrm>
            <a:off x="4803212" y="2823719"/>
            <a:ext cx="3886200" cy="12700"/>
          </a:xfrm>
          <a:prstGeom prst="rect">
            <a:avLst/>
          </a:prstGeom>
          <a:solidFill>
            <a:srgbClr val="DEE6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496008" y="3067771"/>
            <a:ext cx="3886200" cy="18288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850" b="1" dirty="0">
                <a:solidFill>
                  <a:srgbClr val="5D6974"/>
                </a:solidFill>
                <a:latin typeface="Aptos"/>
              </a:rPr>
              <a:t>Commune / EPCI</a:t>
            </a:r>
          </a:p>
        </p:txBody>
      </p:sp>
      <p:sp>
        <p:nvSpPr>
          <p:cNvPr id="17" name="Rectangle 16"/>
          <p:cNvSpPr/>
          <p:nvPr/>
        </p:nvSpPr>
        <p:spPr>
          <a:xfrm>
            <a:off x="519249" y="3402919"/>
            <a:ext cx="3886200" cy="12700"/>
          </a:xfrm>
          <a:prstGeom prst="rect">
            <a:avLst/>
          </a:prstGeom>
          <a:solidFill>
            <a:srgbClr val="DEE6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TextBox 17"/>
          <p:cNvSpPr txBox="1"/>
          <p:nvPr/>
        </p:nvSpPr>
        <p:spPr>
          <a:xfrm>
            <a:off x="4771209" y="3090237"/>
            <a:ext cx="3886200" cy="18288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850" b="1">
                <a:solidFill>
                  <a:srgbClr val="5D6974"/>
                </a:solidFill>
                <a:latin typeface="Aptos"/>
              </a:rPr>
              <a:t>Mandat</a:t>
            </a:r>
          </a:p>
        </p:txBody>
      </p:sp>
      <p:sp>
        <p:nvSpPr>
          <p:cNvPr id="19" name="Rectangle 18"/>
          <p:cNvSpPr/>
          <p:nvPr/>
        </p:nvSpPr>
        <p:spPr>
          <a:xfrm>
            <a:off x="4771209" y="3418020"/>
            <a:ext cx="3886200" cy="12700"/>
          </a:xfrm>
          <a:prstGeom prst="rect">
            <a:avLst/>
          </a:prstGeom>
          <a:solidFill>
            <a:srgbClr val="DEE6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TextBox 19"/>
          <p:cNvSpPr txBox="1"/>
          <p:nvPr/>
        </p:nvSpPr>
        <p:spPr>
          <a:xfrm>
            <a:off x="519249" y="3693741"/>
            <a:ext cx="5074920" cy="18288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850" b="1">
                <a:solidFill>
                  <a:srgbClr val="5D6974"/>
                </a:solidFill>
                <a:latin typeface="Aptos"/>
              </a:rPr>
              <a:t>Adresse courriel</a:t>
            </a:r>
          </a:p>
        </p:txBody>
      </p:sp>
      <p:sp>
        <p:nvSpPr>
          <p:cNvPr id="21" name="Rectangle 20"/>
          <p:cNvSpPr/>
          <p:nvPr/>
        </p:nvSpPr>
        <p:spPr>
          <a:xfrm>
            <a:off x="519249" y="4004759"/>
            <a:ext cx="5074920" cy="12700"/>
          </a:xfrm>
          <a:prstGeom prst="rect">
            <a:avLst/>
          </a:prstGeom>
          <a:solidFill>
            <a:srgbClr val="DEE6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TextBox 21"/>
          <p:cNvSpPr txBox="1"/>
          <p:nvPr/>
        </p:nvSpPr>
        <p:spPr>
          <a:xfrm>
            <a:off x="5959929" y="3693741"/>
            <a:ext cx="2697480" cy="18288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850" b="1">
                <a:solidFill>
                  <a:srgbClr val="5D6974"/>
                </a:solidFill>
                <a:latin typeface="Aptos"/>
              </a:rPr>
              <a:t>Téléphone / Portable</a:t>
            </a:r>
          </a:p>
        </p:txBody>
      </p:sp>
      <p:sp>
        <p:nvSpPr>
          <p:cNvPr id="23" name="Rectangle 22"/>
          <p:cNvSpPr/>
          <p:nvPr/>
        </p:nvSpPr>
        <p:spPr>
          <a:xfrm>
            <a:off x="5941967" y="4005667"/>
            <a:ext cx="2697480" cy="12700"/>
          </a:xfrm>
          <a:prstGeom prst="rect">
            <a:avLst/>
          </a:prstGeom>
          <a:solidFill>
            <a:srgbClr val="DEE6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TextBox 23"/>
          <p:cNvSpPr txBox="1"/>
          <p:nvPr/>
        </p:nvSpPr>
        <p:spPr>
          <a:xfrm>
            <a:off x="502920" y="4131302"/>
            <a:ext cx="8138160" cy="23774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950" b="1">
                <a:solidFill>
                  <a:srgbClr val="24828B"/>
                </a:solidFill>
                <a:latin typeface="Aptos"/>
              </a:rPr>
              <a:t>MONTANT À RÉGLER POUR CHAQUE PERSONNE QUI VA SUIVRE LA FORMATION</a:t>
            </a:r>
          </a:p>
        </p:txBody>
      </p:sp>
      <p:sp>
        <p:nvSpPr>
          <p:cNvPr id="25" name="Rectangle 24"/>
          <p:cNvSpPr/>
          <p:nvPr/>
        </p:nvSpPr>
        <p:spPr>
          <a:xfrm>
            <a:off x="502920" y="4451342"/>
            <a:ext cx="164592" cy="164592"/>
          </a:xfrm>
          <a:prstGeom prst="rect">
            <a:avLst/>
          </a:prstGeom>
          <a:noFill/>
          <a:ln>
            <a:solidFill>
              <a:srgbClr val="19375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6" name="TextBox 25"/>
          <p:cNvSpPr txBox="1"/>
          <p:nvPr/>
        </p:nvSpPr>
        <p:spPr>
          <a:xfrm>
            <a:off x="777240" y="4433054"/>
            <a:ext cx="7680960" cy="14619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lang="fr-FR" sz="950" dirty="0">
                <a:solidFill>
                  <a:srgbClr val="2A323A"/>
                </a:solidFill>
                <a:latin typeface="Aptos"/>
              </a:rPr>
              <a:t>8</a:t>
            </a:r>
            <a:r>
              <a:rPr sz="950" b="0" dirty="0">
                <a:solidFill>
                  <a:srgbClr val="2A323A"/>
                </a:solidFill>
                <a:latin typeface="Aptos"/>
              </a:rPr>
              <a:t>0 euros pour les communes de </a:t>
            </a:r>
            <a:r>
              <a:rPr sz="950" b="0" dirty="0" err="1">
                <a:solidFill>
                  <a:srgbClr val="2A323A"/>
                </a:solidFill>
                <a:latin typeface="Aptos"/>
              </a:rPr>
              <a:t>moins</a:t>
            </a:r>
            <a:r>
              <a:rPr sz="950" b="0" dirty="0">
                <a:solidFill>
                  <a:srgbClr val="2A323A"/>
                </a:solidFill>
                <a:latin typeface="Aptos"/>
              </a:rPr>
              <a:t> de 1000 habitants</a:t>
            </a:r>
          </a:p>
        </p:txBody>
      </p:sp>
      <p:sp>
        <p:nvSpPr>
          <p:cNvPr id="27" name="Rectangle 26"/>
          <p:cNvSpPr/>
          <p:nvPr/>
        </p:nvSpPr>
        <p:spPr>
          <a:xfrm>
            <a:off x="502920" y="4765657"/>
            <a:ext cx="164592" cy="164592"/>
          </a:xfrm>
          <a:prstGeom prst="rect">
            <a:avLst/>
          </a:prstGeom>
          <a:noFill/>
          <a:ln>
            <a:solidFill>
              <a:srgbClr val="19375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8" name="TextBox 27"/>
          <p:cNvSpPr txBox="1"/>
          <p:nvPr/>
        </p:nvSpPr>
        <p:spPr>
          <a:xfrm>
            <a:off x="777240" y="4782312"/>
            <a:ext cx="7680960" cy="14619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lang="fr-FR" sz="950">
                <a:solidFill>
                  <a:srgbClr val="2A323A"/>
                </a:solidFill>
                <a:latin typeface="Aptos"/>
              </a:rPr>
              <a:t>1</a:t>
            </a:r>
            <a:r>
              <a:rPr lang="fr-FR" sz="950" dirty="0">
                <a:solidFill>
                  <a:srgbClr val="2A323A"/>
                </a:solidFill>
                <a:latin typeface="Aptos"/>
              </a:rPr>
              <a:t>2</a:t>
            </a:r>
            <a:r>
              <a:rPr lang="fr-FR" sz="950">
                <a:solidFill>
                  <a:srgbClr val="2A323A"/>
                </a:solidFill>
                <a:latin typeface="Aptos"/>
              </a:rPr>
              <a:t>0</a:t>
            </a:r>
            <a:r>
              <a:rPr sz="950" b="0" dirty="0">
                <a:solidFill>
                  <a:srgbClr val="2A323A"/>
                </a:solidFill>
                <a:latin typeface="Aptos"/>
              </a:rPr>
              <a:t> euros pour les communes de plus de 1000 habitants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414419" y="5087003"/>
            <a:ext cx="5440680" cy="1097280"/>
          </a:xfrm>
          <a:prstGeom prst="roundRect">
            <a:avLst/>
          </a:prstGeom>
          <a:solidFill>
            <a:srgbClr val="F4F7F9"/>
          </a:solidFill>
          <a:ln w="6350">
            <a:solidFill>
              <a:schemeClr val="accent5">
                <a:lumMod val="7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0" name="TextBox 29"/>
          <p:cNvSpPr txBox="1"/>
          <p:nvPr/>
        </p:nvSpPr>
        <p:spPr>
          <a:xfrm>
            <a:off x="555107" y="5198995"/>
            <a:ext cx="5074920" cy="20116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919" b="1" dirty="0">
                <a:solidFill>
                  <a:srgbClr val="193752"/>
                </a:solidFill>
                <a:latin typeface="Aptos"/>
              </a:rPr>
              <a:t>INFORMATIONS PRATIQUES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564969" y="5436608"/>
            <a:ext cx="5029200" cy="127727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830" b="0" dirty="0">
                <a:solidFill>
                  <a:srgbClr val="2A323A"/>
                </a:solidFill>
                <a:latin typeface="Aptos"/>
              </a:rPr>
              <a:t>Mode de </a:t>
            </a:r>
            <a:r>
              <a:rPr sz="830" b="0" dirty="0" err="1">
                <a:solidFill>
                  <a:srgbClr val="2A323A"/>
                </a:solidFill>
                <a:latin typeface="Aptos"/>
              </a:rPr>
              <a:t>règlement</a:t>
            </a:r>
            <a:r>
              <a:rPr sz="830" b="0" dirty="0">
                <a:solidFill>
                  <a:srgbClr val="2A323A"/>
                </a:solidFill>
                <a:latin typeface="Aptos"/>
              </a:rPr>
              <a:t> : l</a:t>
            </a:r>
            <a:r>
              <a:rPr sz="830" b="0" dirty="0">
                <a:solidFill>
                  <a:srgbClr val="363E46"/>
                </a:solidFill>
                <a:latin typeface="Aptos"/>
              </a:rPr>
              <a:t>a </a:t>
            </a:r>
            <a:r>
              <a:rPr sz="830" b="0" dirty="0">
                <a:solidFill>
                  <a:srgbClr val="2A323A"/>
                </a:solidFill>
                <a:latin typeface="Aptos"/>
              </a:rPr>
              <a:t>facture vous sera </a:t>
            </a:r>
            <a:r>
              <a:rPr sz="830" b="0" dirty="0" err="1">
                <a:solidFill>
                  <a:srgbClr val="2A323A"/>
                </a:solidFill>
                <a:latin typeface="Aptos"/>
              </a:rPr>
              <a:t>envoyée</a:t>
            </a:r>
            <a:r>
              <a:rPr sz="830" b="0" dirty="0">
                <a:solidFill>
                  <a:srgbClr val="2A323A"/>
                </a:solidFill>
                <a:latin typeface="Aptos"/>
              </a:rPr>
              <a:t> par CHORUS PRO à </a:t>
            </a:r>
            <a:r>
              <a:rPr sz="830" b="0" dirty="0" err="1">
                <a:solidFill>
                  <a:srgbClr val="2A323A"/>
                </a:solidFill>
                <a:latin typeface="Aptos"/>
              </a:rPr>
              <a:t>l’issue</a:t>
            </a:r>
            <a:r>
              <a:rPr sz="830" b="0" dirty="0">
                <a:solidFill>
                  <a:srgbClr val="2A323A"/>
                </a:solidFill>
                <a:latin typeface="Aptos"/>
              </a:rPr>
              <a:t> de la formation.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555107" y="5641848"/>
            <a:ext cx="5029200" cy="127727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830" b="0" dirty="0">
                <a:solidFill>
                  <a:srgbClr val="2A323A"/>
                </a:solidFill>
                <a:latin typeface="Aptos"/>
              </a:rPr>
              <a:t>Toute inscription </a:t>
            </a:r>
            <a:r>
              <a:rPr sz="830" b="0" u="sng" dirty="0">
                <a:solidFill>
                  <a:srgbClr val="2A323A"/>
                </a:solidFill>
                <a:latin typeface="Aptos"/>
              </a:rPr>
              <a:t>non </a:t>
            </a:r>
            <a:r>
              <a:rPr sz="830" b="0" u="sng" dirty="0" err="1">
                <a:solidFill>
                  <a:srgbClr val="2A323A"/>
                </a:solidFill>
                <a:latin typeface="Aptos"/>
              </a:rPr>
              <a:t>annulée</a:t>
            </a:r>
            <a:r>
              <a:rPr sz="830" b="0" u="sng" dirty="0">
                <a:solidFill>
                  <a:srgbClr val="2A323A"/>
                </a:solidFill>
                <a:latin typeface="Aptos"/>
              </a:rPr>
              <a:t> par </a:t>
            </a:r>
            <a:r>
              <a:rPr lang="fr-FR" sz="830" u="sng" dirty="0">
                <a:solidFill>
                  <a:srgbClr val="2A323A"/>
                </a:solidFill>
                <a:latin typeface="Aptos"/>
              </a:rPr>
              <a:t>mail</a:t>
            </a:r>
            <a:r>
              <a:rPr sz="830" b="0" u="sng" dirty="0">
                <a:solidFill>
                  <a:srgbClr val="2A323A"/>
                </a:solidFill>
                <a:latin typeface="Aptos"/>
              </a:rPr>
              <a:t> 24h avant la formation </a:t>
            </a:r>
            <a:r>
              <a:rPr sz="830" b="0" dirty="0">
                <a:solidFill>
                  <a:srgbClr val="2A323A"/>
                </a:solidFill>
                <a:latin typeface="Aptos"/>
              </a:rPr>
              <a:t>sera </a:t>
            </a:r>
            <a:r>
              <a:rPr sz="830" b="0" dirty="0" err="1">
                <a:solidFill>
                  <a:srgbClr val="2A323A"/>
                </a:solidFill>
                <a:latin typeface="Aptos"/>
              </a:rPr>
              <a:t>facturée</a:t>
            </a:r>
            <a:r>
              <a:rPr sz="830" b="0" dirty="0">
                <a:solidFill>
                  <a:srgbClr val="2A323A"/>
                </a:solidFill>
                <a:latin typeface="Aptos"/>
              </a:rPr>
              <a:t>.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555107" y="5843016"/>
            <a:ext cx="5029200" cy="120033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780" b="0" dirty="0">
                <a:solidFill>
                  <a:srgbClr val="363E46"/>
                </a:solidFill>
                <a:latin typeface="Aptos"/>
              </a:rPr>
              <a:t>Un mail de confirmation doit vous </a:t>
            </a:r>
            <a:r>
              <a:rPr sz="780" b="0" dirty="0" err="1">
                <a:solidFill>
                  <a:srgbClr val="363E46"/>
                </a:solidFill>
                <a:latin typeface="Aptos"/>
              </a:rPr>
              <a:t>être</a:t>
            </a:r>
            <a:r>
              <a:rPr sz="780" b="0" dirty="0">
                <a:solidFill>
                  <a:srgbClr val="363E46"/>
                </a:solidFill>
                <a:latin typeface="Aptos"/>
              </a:rPr>
              <a:t> </a:t>
            </a:r>
            <a:r>
              <a:rPr sz="780" b="0" dirty="0" err="1">
                <a:solidFill>
                  <a:srgbClr val="363E46"/>
                </a:solidFill>
                <a:latin typeface="Aptos"/>
              </a:rPr>
              <a:t>retourné</a:t>
            </a:r>
            <a:r>
              <a:rPr sz="780" b="0" dirty="0">
                <a:solidFill>
                  <a:srgbClr val="363E46"/>
                </a:solidFill>
                <a:latin typeface="Aptos"/>
              </a:rPr>
              <a:t> pour </a:t>
            </a:r>
            <a:r>
              <a:rPr sz="780" b="0" dirty="0" err="1">
                <a:solidFill>
                  <a:srgbClr val="363E46"/>
                </a:solidFill>
                <a:latin typeface="Aptos"/>
              </a:rPr>
              <a:t>considérer</a:t>
            </a:r>
            <a:r>
              <a:rPr sz="780" b="0" dirty="0">
                <a:solidFill>
                  <a:srgbClr val="363E46"/>
                </a:solidFill>
                <a:latin typeface="Aptos"/>
              </a:rPr>
              <a:t> </a:t>
            </a:r>
            <a:r>
              <a:rPr sz="780" b="0" dirty="0" err="1">
                <a:solidFill>
                  <a:srgbClr val="363E46"/>
                </a:solidFill>
                <a:latin typeface="Aptos"/>
              </a:rPr>
              <a:t>que</a:t>
            </a:r>
            <a:r>
              <a:rPr sz="780" b="0" dirty="0">
                <a:solidFill>
                  <a:srgbClr val="363E46"/>
                </a:solidFill>
                <a:latin typeface="Aptos"/>
              </a:rPr>
              <a:t> </a:t>
            </a:r>
            <a:r>
              <a:rPr sz="780" b="0" dirty="0" err="1">
                <a:solidFill>
                  <a:srgbClr val="363E46"/>
                </a:solidFill>
                <a:latin typeface="Aptos"/>
              </a:rPr>
              <a:t>votre</a:t>
            </a:r>
            <a:r>
              <a:rPr sz="780" b="0" dirty="0">
                <a:solidFill>
                  <a:srgbClr val="363E46"/>
                </a:solidFill>
                <a:latin typeface="Aptos"/>
              </a:rPr>
              <a:t> inscription est bien </a:t>
            </a:r>
            <a:r>
              <a:rPr sz="780" b="0" dirty="0" err="1">
                <a:solidFill>
                  <a:srgbClr val="363E46"/>
                </a:solidFill>
                <a:latin typeface="Aptos"/>
              </a:rPr>
              <a:t>prise</a:t>
            </a:r>
            <a:r>
              <a:rPr sz="780" b="0" dirty="0">
                <a:solidFill>
                  <a:srgbClr val="363E46"/>
                </a:solidFill>
                <a:latin typeface="Aptos"/>
              </a:rPr>
              <a:t> </a:t>
            </a:r>
            <a:r>
              <a:rPr sz="780" b="0" dirty="0" err="1">
                <a:solidFill>
                  <a:srgbClr val="363E46"/>
                </a:solidFill>
                <a:latin typeface="Aptos"/>
              </a:rPr>
              <a:t>en</a:t>
            </a:r>
            <a:r>
              <a:rPr sz="780" b="0" dirty="0">
                <a:solidFill>
                  <a:srgbClr val="363E46"/>
                </a:solidFill>
                <a:latin typeface="Aptos"/>
              </a:rPr>
              <a:t> compte.</a:t>
            </a:r>
          </a:p>
        </p:txBody>
      </p:sp>
      <p:sp>
        <p:nvSpPr>
          <p:cNvPr id="34" name="Rounded Rectangle 33"/>
          <p:cNvSpPr/>
          <p:nvPr/>
        </p:nvSpPr>
        <p:spPr>
          <a:xfrm>
            <a:off x="6021324" y="5084064"/>
            <a:ext cx="2715768" cy="1097280"/>
          </a:xfrm>
          <a:prstGeom prst="roundRect">
            <a:avLst/>
          </a:prstGeom>
          <a:solidFill>
            <a:srgbClr val="FFFFFF"/>
          </a:solidFill>
          <a:ln w="3175">
            <a:solidFill>
              <a:schemeClr val="accent5">
                <a:lumMod val="7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5" name="TextBox 34"/>
          <p:cNvSpPr txBox="1"/>
          <p:nvPr/>
        </p:nvSpPr>
        <p:spPr>
          <a:xfrm>
            <a:off x="6213348" y="5165467"/>
            <a:ext cx="2350008" cy="164592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sz="869" b="1" dirty="0">
                <a:solidFill>
                  <a:srgbClr val="193752"/>
                </a:solidFill>
                <a:latin typeface="Aptos"/>
              </a:rPr>
              <a:t>VALIDATION DE LA COLLECTIVITÉ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6231963" y="5336467"/>
            <a:ext cx="2286000" cy="438912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sz="720" b="0" dirty="0">
                <a:solidFill>
                  <a:srgbClr val="5D6974"/>
                </a:solidFill>
                <a:latin typeface="Aptos"/>
              </a:rPr>
              <a:t>Cachet de la </a:t>
            </a:r>
            <a:r>
              <a:rPr sz="720" b="0" dirty="0" err="1">
                <a:solidFill>
                  <a:srgbClr val="5D6974"/>
                </a:solidFill>
                <a:latin typeface="Aptos"/>
              </a:rPr>
              <a:t>collectivité</a:t>
            </a:r>
            <a:r>
              <a:rPr sz="720" b="0" dirty="0">
                <a:solidFill>
                  <a:srgbClr val="5D6974"/>
                </a:solidFill>
                <a:latin typeface="Aptos"/>
              </a:rPr>
              <a:t>,</a:t>
            </a:r>
            <a:br>
              <a:rPr dirty="0"/>
            </a:br>
            <a:r>
              <a:rPr sz="720" dirty="0"/>
              <a:t>Accord de son </a:t>
            </a:r>
            <a:r>
              <a:rPr sz="720" dirty="0" err="1"/>
              <a:t>représentant</a:t>
            </a:r>
            <a:br>
              <a:rPr dirty="0"/>
            </a:br>
            <a:r>
              <a:rPr sz="720" dirty="0"/>
              <a:t>Nom et signature</a:t>
            </a:r>
          </a:p>
        </p:txBody>
      </p:sp>
      <p:sp>
        <p:nvSpPr>
          <p:cNvPr id="37" name="Rectangle 36"/>
          <p:cNvSpPr/>
          <p:nvPr/>
        </p:nvSpPr>
        <p:spPr>
          <a:xfrm>
            <a:off x="502920" y="6327931"/>
            <a:ext cx="155448" cy="155448"/>
          </a:xfrm>
          <a:prstGeom prst="rect">
            <a:avLst/>
          </a:prstGeom>
          <a:noFill/>
          <a:ln>
            <a:solidFill>
              <a:srgbClr val="19375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8" name="TextBox 37"/>
          <p:cNvSpPr txBox="1"/>
          <p:nvPr/>
        </p:nvSpPr>
        <p:spPr>
          <a:xfrm>
            <a:off x="748338" y="6318771"/>
            <a:ext cx="4739531" cy="21544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700" b="0" dirty="0">
                <a:solidFill>
                  <a:schemeClr val="tx1">
                    <a:lumMod val="65000"/>
                    <a:lumOff val="35000"/>
                  </a:schemeClr>
                </a:solidFill>
                <a:latin typeface="Aptos"/>
              </a:rPr>
              <a:t>Il se </a:t>
            </a:r>
            <a:r>
              <a:rPr sz="700" b="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ptos"/>
              </a:rPr>
              <a:t>peut</a:t>
            </a:r>
            <a:r>
              <a:rPr sz="700" b="0" dirty="0">
                <a:solidFill>
                  <a:schemeClr val="tx1">
                    <a:lumMod val="65000"/>
                    <a:lumOff val="35000"/>
                  </a:schemeClr>
                </a:solidFill>
                <a:latin typeface="Aptos"/>
              </a:rPr>
              <a:t> </a:t>
            </a:r>
            <a:r>
              <a:rPr sz="700" b="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ptos"/>
              </a:rPr>
              <a:t>que</a:t>
            </a:r>
            <a:r>
              <a:rPr sz="700" b="0" dirty="0">
                <a:solidFill>
                  <a:schemeClr val="tx1">
                    <a:lumMod val="65000"/>
                    <a:lumOff val="35000"/>
                  </a:schemeClr>
                </a:solidFill>
                <a:latin typeface="Aptos"/>
              </a:rPr>
              <a:t> des photos </a:t>
            </a:r>
            <a:r>
              <a:rPr sz="700" b="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ptos"/>
              </a:rPr>
              <a:t>soient</a:t>
            </a:r>
            <a:r>
              <a:rPr sz="700" b="0" dirty="0">
                <a:solidFill>
                  <a:schemeClr val="tx1">
                    <a:lumMod val="65000"/>
                    <a:lumOff val="35000"/>
                  </a:schemeClr>
                </a:solidFill>
                <a:latin typeface="Aptos"/>
              </a:rPr>
              <a:t> </a:t>
            </a:r>
            <a:r>
              <a:rPr sz="700" b="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ptos"/>
              </a:rPr>
              <a:t>prises</a:t>
            </a:r>
            <a:r>
              <a:rPr sz="700" b="0" dirty="0">
                <a:solidFill>
                  <a:schemeClr val="tx1">
                    <a:lumMod val="65000"/>
                    <a:lumOff val="35000"/>
                  </a:schemeClr>
                </a:solidFill>
                <a:latin typeface="Aptos"/>
              </a:rPr>
              <a:t> et </a:t>
            </a:r>
            <a:r>
              <a:rPr sz="700" b="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ptos"/>
              </a:rPr>
              <a:t>puissent</a:t>
            </a:r>
            <a:r>
              <a:rPr sz="700" b="0" dirty="0">
                <a:solidFill>
                  <a:schemeClr val="tx1">
                    <a:lumMod val="65000"/>
                    <a:lumOff val="35000"/>
                  </a:schemeClr>
                </a:solidFill>
                <a:latin typeface="Aptos"/>
              </a:rPr>
              <a:t> </a:t>
            </a:r>
            <a:r>
              <a:rPr sz="700" b="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ptos"/>
              </a:rPr>
              <a:t>être</a:t>
            </a:r>
            <a:r>
              <a:rPr sz="700" b="0" dirty="0">
                <a:solidFill>
                  <a:schemeClr val="tx1">
                    <a:lumMod val="65000"/>
                    <a:lumOff val="35000"/>
                  </a:schemeClr>
                </a:solidFill>
                <a:latin typeface="Aptos"/>
              </a:rPr>
              <a:t> </a:t>
            </a:r>
            <a:r>
              <a:rPr sz="700" b="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ptos"/>
              </a:rPr>
              <a:t>publiées</a:t>
            </a:r>
            <a:r>
              <a:rPr sz="700" b="0" dirty="0">
                <a:solidFill>
                  <a:schemeClr val="tx1">
                    <a:lumMod val="65000"/>
                    <a:lumOff val="35000"/>
                  </a:schemeClr>
                </a:solidFill>
                <a:latin typeface="Aptos"/>
              </a:rPr>
              <a:t> sur </a:t>
            </a:r>
            <a:r>
              <a:rPr sz="700" b="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ptos"/>
              </a:rPr>
              <a:t>notre</a:t>
            </a:r>
            <a:r>
              <a:rPr sz="700" b="0" dirty="0">
                <a:solidFill>
                  <a:schemeClr val="tx1">
                    <a:lumMod val="65000"/>
                    <a:lumOff val="35000"/>
                  </a:schemeClr>
                </a:solidFill>
                <a:latin typeface="Aptos"/>
              </a:rPr>
              <a:t> site internet et twitter. Vous </a:t>
            </a:r>
            <a:r>
              <a:rPr sz="700" b="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ptos"/>
              </a:rPr>
              <a:t>pouvez</a:t>
            </a:r>
            <a:r>
              <a:rPr sz="700" b="0" dirty="0">
                <a:solidFill>
                  <a:schemeClr val="tx1">
                    <a:lumMod val="65000"/>
                    <a:lumOff val="35000"/>
                  </a:schemeClr>
                </a:solidFill>
                <a:latin typeface="Aptos"/>
              </a:rPr>
              <a:t> vous y opposer </a:t>
            </a:r>
            <a:r>
              <a:rPr sz="700" b="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ptos"/>
              </a:rPr>
              <a:t>en</a:t>
            </a:r>
            <a:r>
              <a:rPr sz="700" b="0" dirty="0">
                <a:solidFill>
                  <a:schemeClr val="tx1">
                    <a:lumMod val="65000"/>
                    <a:lumOff val="35000"/>
                  </a:schemeClr>
                </a:solidFill>
                <a:latin typeface="Aptos"/>
              </a:rPr>
              <a:t> </a:t>
            </a:r>
            <a:r>
              <a:rPr sz="700" b="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ptos"/>
              </a:rPr>
              <a:t>cochant</a:t>
            </a:r>
            <a:r>
              <a:rPr sz="700" b="0" dirty="0">
                <a:solidFill>
                  <a:schemeClr val="tx1">
                    <a:lumMod val="65000"/>
                    <a:lumOff val="35000"/>
                  </a:schemeClr>
                </a:solidFill>
                <a:latin typeface="Aptos"/>
              </a:rPr>
              <a:t> </a:t>
            </a:r>
            <a:r>
              <a:rPr sz="700" b="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ptos"/>
              </a:rPr>
              <a:t>cette</a:t>
            </a:r>
            <a:r>
              <a:rPr sz="700" b="0" dirty="0">
                <a:solidFill>
                  <a:schemeClr val="tx1">
                    <a:lumMod val="65000"/>
                    <a:lumOff val="35000"/>
                  </a:schemeClr>
                </a:solidFill>
                <a:latin typeface="Aptos"/>
              </a:rPr>
              <a:t> case</a:t>
            </a:r>
          </a:p>
        </p:txBody>
      </p:sp>
      <p:sp>
        <p:nvSpPr>
          <p:cNvPr id="39" name="Rounded Rectangle 38"/>
          <p:cNvSpPr/>
          <p:nvPr/>
        </p:nvSpPr>
        <p:spPr>
          <a:xfrm>
            <a:off x="7074517" y="6103285"/>
            <a:ext cx="1828800" cy="347472"/>
          </a:xfrm>
          <a:prstGeom prst="roundRect">
            <a:avLst/>
          </a:prstGeom>
          <a:solidFill>
            <a:srgbClr val="24828B"/>
          </a:solidFill>
          <a:ln>
            <a:solidFill>
              <a:srgbClr val="24828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0" name="TextBox 39"/>
          <p:cNvSpPr txBox="1"/>
          <p:nvPr/>
        </p:nvSpPr>
        <p:spPr>
          <a:xfrm>
            <a:off x="7202533" y="6153910"/>
            <a:ext cx="1700784" cy="276999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sz="900" b="1" dirty="0">
                <a:solidFill>
                  <a:schemeClr val="bg1"/>
                </a:solidFill>
                <a:latin typeface="Aptos"/>
              </a:rPr>
              <a:t>À </a:t>
            </a:r>
            <a:r>
              <a:rPr sz="900" b="1" dirty="0" err="1">
                <a:solidFill>
                  <a:schemeClr val="bg1"/>
                </a:solidFill>
                <a:latin typeface="Aptos"/>
              </a:rPr>
              <a:t>retourner</a:t>
            </a:r>
            <a:r>
              <a:rPr sz="900" b="1" dirty="0">
                <a:solidFill>
                  <a:schemeClr val="bg1"/>
                </a:solidFill>
                <a:latin typeface="Aptos"/>
              </a:rPr>
              <a:t> au plus tard le </a:t>
            </a:r>
            <a:r>
              <a:rPr lang="fr-FR" sz="900" b="1" dirty="0">
                <a:solidFill>
                  <a:schemeClr val="bg1"/>
                </a:solidFill>
                <a:latin typeface="Aptos"/>
              </a:rPr>
              <a:t>03</a:t>
            </a:r>
            <a:r>
              <a:rPr sz="900" b="1" dirty="0">
                <a:solidFill>
                  <a:schemeClr val="bg1"/>
                </a:solidFill>
                <a:latin typeface="Aptos"/>
              </a:rPr>
              <a:t>/</a:t>
            </a:r>
            <a:r>
              <a:rPr lang="fr-FR" sz="900" b="1" dirty="0">
                <a:solidFill>
                  <a:schemeClr val="bg1"/>
                </a:solidFill>
                <a:latin typeface="Aptos"/>
              </a:rPr>
              <a:t>12</a:t>
            </a:r>
            <a:r>
              <a:rPr sz="900" b="1" dirty="0">
                <a:solidFill>
                  <a:schemeClr val="bg1"/>
                </a:solidFill>
                <a:latin typeface="Aptos"/>
              </a:rPr>
              <a:t>/2026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e275de8e-c5d6-4d37-9e7b-10bb22ff584f">
      <Terms xmlns="http://schemas.microsoft.com/office/infopath/2007/PartnerControls"/>
    </lcf76f155ced4ddcb4097134ff3c332f>
    <TaxCatchAll xmlns="4e37d6f7-2dbb-4dce-b01f-4024a5c107eb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84C1CFC389E59046839008599A892B5E" ma:contentTypeVersion="13" ma:contentTypeDescription="Crée un document." ma:contentTypeScope="" ma:versionID="c4ab6558f1797f5072f7f64d7982ae77">
  <xsd:schema xmlns:xsd="http://www.w3.org/2001/XMLSchema" xmlns:xs="http://www.w3.org/2001/XMLSchema" xmlns:p="http://schemas.microsoft.com/office/2006/metadata/properties" xmlns:ns2="e275de8e-c5d6-4d37-9e7b-10bb22ff584f" xmlns:ns3="4e37d6f7-2dbb-4dce-b01f-4024a5c107eb" targetNamespace="http://schemas.microsoft.com/office/2006/metadata/properties" ma:root="true" ma:fieldsID="76a891ecc676bd2331b21ca6afd90a7e" ns2:_="" ns3:_="">
    <xsd:import namespace="e275de8e-c5d6-4d37-9e7b-10bb22ff584f"/>
    <xsd:import namespace="4e37d6f7-2dbb-4dce-b01f-4024a5c107eb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lcf76f155ced4ddcb4097134ff3c332f" minOccurs="0"/>
                <xsd:element ref="ns3:TaxCatchAll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LengthInSeconds" minOccurs="0"/>
                <xsd:element ref="ns2:MediaServiceLocation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275de8e-c5d6-4d37-9e7b-10bb22ff584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lcf76f155ced4ddcb4097134ff3c332f" ma:index="13" nillable="true" ma:taxonomy="true" ma:internalName="lcf76f155ced4ddcb4097134ff3c332f" ma:taxonomyFieldName="MediaServiceImageTags" ma:displayName="Balises d’images" ma:readOnly="false" ma:fieldId="{5cf76f15-5ced-4ddc-b409-7134ff3c332f}" ma:taxonomyMulti="true" ma:sspId="4019639c-e881-4bd0-99cd-72cdd99256e4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LengthInSeconds" ma:index="18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19" nillable="true" ma:displayName="Location" ma:indexed="true" ma:internalName="MediaServiceLocation" ma:readOnly="true">
      <xsd:simpleType>
        <xsd:restriction base="dms:Text"/>
      </xsd:simpleType>
    </xsd:element>
    <xsd:element name="MediaServiceBillingMetadata" ma:index="20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e37d6f7-2dbb-4dce-b01f-4024a5c107eb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b07d5e1b-22f0-4c10-a5d6-49751406813a}" ma:internalName="TaxCatchAll" ma:showField="CatchAllData" ma:web="4e37d6f7-2dbb-4dce-b01f-4024a5c107eb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C4585E76-130A-4EFA-A238-02275D2B6A93}">
  <ds:schemaRefs>
    <ds:schemaRef ds:uri="http://schemas.microsoft.com/office/2006/metadata/properties"/>
    <ds:schemaRef ds:uri="http://schemas.microsoft.com/office/infopath/2007/PartnerControls"/>
    <ds:schemaRef ds:uri="e275de8e-c5d6-4d37-9e7b-10bb22ff584f"/>
    <ds:schemaRef ds:uri="4e37d6f7-2dbb-4dce-b01f-4024a5c107eb"/>
  </ds:schemaRefs>
</ds:datastoreItem>
</file>

<file path=customXml/itemProps2.xml><?xml version="1.0" encoding="utf-8"?>
<ds:datastoreItem xmlns:ds="http://schemas.openxmlformats.org/officeDocument/2006/customXml" ds:itemID="{F1F36F9B-D9A0-4F16-A78A-129642C3D30F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F259852D-1865-4D16-98BD-E8DBBE96EE3D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e275de8e-c5d6-4d37-9e7b-10bb22ff584f"/>
    <ds:schemaRef ds:uri="4e37d6f7-2dbb-4dce-b01f-4024a5c107eb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522</TotalTime>
  <Words>176</Words>
  <Application>Microsoft Office PowerPoint</Application>
  <PresentationFormat>Affichage à l'écran (4:3)</PresentationFormat>
  <Paragraphs>24</Paragraphs>
  <Slides>1</Slides>
  <Notes>1</Notes>
  <HiddenSlides>0</HiddenSlides>
  <MMClips>0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</vt:i4>
      </vt:variant>
    </vt:vector>
  </HeadingPairs>
  <TitlesOfParts>
    <vt:vector size="5" baseType="lpstr">
      <vt:lpstr>Aptos</vt:lpstr>
      <vt:lpstr>Arial</vt:lpstr>
      <vt:lpstr>Calibri</vt:lpstr>
      <vt:lpstr>Office Theme</vt:lpstr>
      <vt:lpstr>Présentation PowerPoint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>UME</dc:creator>
  <cp:keywords/>
  <dc:description>generated using python-pptx</dc:description>
  <cp:lastModifiedBy>Formation [UME 91]</cp:lastModifiedBy>
  <cp:revision>2</cp:revision>
  <cp:lastPrinted>2026-09-03T13:12:10Z</cp:lastPrinted>
  <dcterms:created xsi:type="dcterms:W3CDTF">2013-01-27T09:14:16Z</dcterms:created>
  <dcterms:modified xsi:type="dcterms:W3CDTF">2026-09-28T13:21:30Z</dcterms:modified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0x01010084C1CFC389E59046839008599A892B5E</vt:lpwstr>
  </property>
  <property fmtid="{D5CDD505-2E9C-101B-9397-08002B2CF9AE}" pid="3" name="MediaServiceImageTags">
    <vt:lpwstr/>
  </property>
</Properties>
</file>