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06CBB-99F9-42BB-B57B-70CDFE285ACA}" v="1" dt="2026-09-10T12:29:34.730"/>
    <p1510:client id="{4F3AE33F-A390-4CD6-9E76-96E06F08C68B}" v="1" dt="2026-09-10T12:41:04.172"/>
    <p1510:client id="{777C4032-B974-4BC3-842B-8E56555041D8}" v="1" dt="2026-09-10T12:22:06.226"/>
    <p1510:client id="{8D7DE680-DC24-42B2-B5DF-7A6BCFF44F8B}" v="1" dt="2026-09-10T12:47:41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10T12:48:37.097" v="290" actId="20577"/>
      <pc:docMkLst>
        <pc:docMk/>
      </pc:docMkLst>
      <pc:sldChg chg="addSp delSp modSp mod">
        <pc:chgData name="Formation [UME 91]" userId="b2878540-5148-4c1b-b239-11c76670a052" providerId="ADAL" clId="{09D876BA-408C-4828-B07A-D7F84E2E1FE1}" dt="2026-09-10T12:48:37.097" v="290" actId="20577"/>
        <pc:sldMkLst>
          <pc:docMk/>
          <pc:sldMk cId="0" sldId="256"/>
        </pc:sldMkLst>
        <pc:spChg chg="mod">
          <ac:chgData name="Formation [UME 91]" userId="b2878540-5148-4c1b-b239-11c76670a052" providerId="ADAL" clId="{09D876BA-408C-4828-B07A-D7F84E2E1FE1}" dt="2026-09-07T15:45:01.164" v="14" actId="17032"/>
          <ac:spMkLst>
            <pc:docMk/>
            <pc:sldMk cId="0" sldId="256"/>
            <ac:spMk id="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48:21.863" v="284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48:03.667" v="262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32:24.581" v="182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32:27.812" v="184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45:00.990" v="13" actId="17032"/>
          <ac:spMkLst>
            <pc:docMk/>
            <pc:sldMk cId="0" sldId="256"/>
            <ac:spMk id="3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48:37.097" v="290" actId="20577"/>
          <ac:spMkLst>
            <pc:docMk/>
            <pc:sldMk cId="0" sldId="256"/>
            <ac:spMk id="40" creationId="{00000000-0000-0000-0000-000000000000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0840" y="274320"/>
            <a:ext cx="1965960" cy="53035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94971" y="373118"/>
            <a:ext cx="181769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Aptos"/>
              </a:rPr>
              <a:t>LUNDI 9 NOVEMBRE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 2026</a:t>
            </a:r>
            <a:endParaRPr lang="fr-FR" sz="12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ptos"/>
              </a:rPr>
              <a:t>16h à 18h</a:t>
            </a:r>
            <a:endParaRPr sz="12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461441"/>
            <a:ext cx="790956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600" b="1" dirty="0">
                <a:solidFill>
                  <a:srgbClr val="193752"/>
                </a:solidFill>
                <a:latin typeface="Aptos"/>
              </a:rPr>
              <a:t>« Réussir ses réunions dans le cadre de son mandat : préparation, animation, gestion des débats  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b="0" dirty="0">
                <a:solidFill>
                  <a:srgbClr val="2A323A"/>
                </a:solidFill>
                <a:latin typeface="Aptos"/>
              </a:rPr>
              <a:t>2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0 euros pour les communes de </a:t>
            </a:r>
            <a:r>
              <a:rPr sz="950" b="0" dirty="0" err="1">
                <a:solidFill>
                  <a:srgbClr val="2A323A"/>
                </a:solidFill>
                <a:latin typeface="Aptos"/>
              </a:rPr>
              <a:t>moins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dirty="0">
                <a:solidFill>
                  <a:srgbClr val="2A323A"/>
                </a:solidFill>
                <a:latin typeface="Aptos"/>
              </a:rPr>
              <a:t>40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4517" y="6103285"/>
            <a:ext cx="1828800" cy="34747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02533" y="6153910"/>
            <a:ext cx="170078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dirty="0">
                <a:solidFill>
                  <a:schemeClr val="bg1"/>
                </a:solidFill>
                <a:latin typeface="Aptos"/>
              </a:rPr>
              <a:t>À </a:t>
            </a:r>
            <a:r>
              <a:rPr sz="900" b="1" dirty="0" err="1">
                <a:solidFill>
                  <a:schemeClr val="bg1"/>
                </a:solidFill>
                <a:latin typeface="Aptos"/>
              </a:rPr>
              <a:t>retourner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 au plus tard le 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05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11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/2026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AD42A6-97CB-711F-D95C-E300F3B02DAD}"/>
              </a:ext>
            </a:extLst>
          </p:cNvPr>
          <p:cNvSpPr/>
          <p:nvPr/>
        </p:nvSpPr>
        <p:spPr>
          <a:xfrm>
            <a:off x="1" y="6739128"/>
            <a:ext cx="9144000" cy="118872"/>
          </a:xfrm>
          <a:prstGeom prst="rect">
            <a:avLst/>
          </a:prstGeom>
          <a:solidFill>
            <a:srgbClr val="1C3D5B"/>
          </a:solidFill>
          <a:ln>
            <a:solidFill>
              <a:srgbClr val="1C3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Props1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187</Words>
  <Application>Microsoft Office PowerPoint</Application>
  <PresentationFormat>Affichage à l'écran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2026-09-10T12:48:39Z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