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4FC87C09-8FA5-4DBF-8BB8-D5661D1F08DE}" v="1" dt="2026-09-10T13:02:44.744"/>
    <p1510:client id="{71F39063-2776-40EB-A129-507E8D98C110}" v="3" dt="2026-09-10T13:12:14.914"/>
    <p1510:client id="{72C6EAD1-A6A3-4868-9227-6B0C5FED2CAC}" v="1" dt="2026-09-10T12:57:05.944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3:12:33.503" v="558" actId="1076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3:12:33.503" v="558" actId="1076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11:53.726" v="474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12:33.503" v="558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4.066" v="443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7.872" v="446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12:04.876" v="478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6243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23 NOVEMBRE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8432" y="1576728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Le Maire et la gestion des ressources humaines 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8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>
                <a:solidFill>
                  <a:srgbClr val="2A323A"/>
                </a:solidFill>
                <a:latin typeface="Aptos"/>
              </a:rPr>
              <a:t>1</a:t>
            </a:r>
            <a:r>
              <a:rPr lang="fr-FR" sz="950" dirty="0">
                <a:solidFill>
                  <a:srgbClr val="2A323A"/>
                </a:solidFill>
                <a:latin typeface="Aptos"/>
              </a:rPr>
              <a:t>2</a:t>
            </a:r>
            <a:r>
              <a:rPr lang="fr-FR" sz="950">
                <a:solidFill>
                  <a:srgbClr val="2A323A"/>
                </a:solidFill>
                <a:latin typeface="Aptos"/>
              </a:rPr>
              <a:t>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20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178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2026-09-10T13:12:38Z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