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3E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506CBB-99F9-42BB-B57B-70CDFE285ACA}" v="1" dt="2026-09-10T12:29:34.730"/>
    <p1510:client id="{4F3AE33F-A390-4CD6-9E76-96E06F08C68B}" v="1" dt="2026-09-10T12:41:04.172"/>
    <p1510:client id="{4FC87C09-8FA5-4DBF-8BB8-D5661D1F08DE}" v="1" dt="2026-09-10T13:02:44.744"/>
    <p1510:client id="{6792B408-11E7-494C-A23F-0F2780718C58}" v="3" dt="2026-09-10T13:42:26.092"/>
    <p1510:client id="{72C6EAD1-A6A3-4868-9227-6B0C5FED2CAC}" v="1" dt="2026-09-10T12:57:05.944"/>
    <p1510:client id="{777C4032-B974-4BC3-842B-8E56555041D8}" v="1" dt="2026-09-10T12:22:06.226"/>
    <p1510:client id="{8D7DE680-DC24-42B2-B5DF-7A6BCFF44F8B}" v="1" dt="2026-09-10T12:47:41.4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143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rmation [UME 91]" userId="b2878540-5148-4c1b-b239-11c76670a052" providerId="ADAL" clId="{09D876BA-408C-4828-B07A-D7F84E2E1FE1}"/>
    <pc:docChg chg="undo redo custSel delSld modSld sldOrd">
      <pc:chgData name="Formation [UME 91]" userId="b2878540-5148-4c1b-b239-11c76670a052" providerId="ADAL" clId="{09D876BA-408C-4828-B07A-D7F84E2E1FE1}" dt="2026-09-10T13:43:31.777" v="586" actId="478"/>
      <pc:docMkLst>
        <pc:docMk/>
      </pc:docMkLst>
      <pc:sldChg chg="addSp delSp modSp mod">
        <pc:chgData name="Formation [UME 91]" userId="b2878540-5148-4c1b-b239-11c76670a052" providerId="ADAL" clId="{09D876BA-408C-4828-B07A-D7F84E2E1FE1}" dt="2026-09-10T13:43:31.777" v="586" actId="478"/>
        <pc:sldMkLst>
          <pc:docMk/>
          <pc:sldMk cId="0" sldId="256"/>
        </pc:sldMkLst>
        <pc:spChg chg="del mod">
          <ac:chgData name="Formation [UME 91]" userId="b2878540-5148-4c1b-b239-11c76670a052" providerId="ADAL" clId="{09D876BA-408C-4828-B07A-D7F84E2E1FE1}" dt="2026-09-10T13:41:31.440" v="447" actId="478"/>
          <ac:spMkLst>
            <pc:docMk/>
            <pc:sldMk cId="0" sldId="256"/>
            <ac:spMk id="6" creationId="{00000000-0000-0000-0000-000000000000}"/>
          </ac:spMkLst>
        </pc:spChg>
        <pc:spChg chg="del mod">
          <ac:chgData name="Formation [UME 91]" userId="b2878540-5148-4c1b-b239-11c76670a052" providerId="ADAL" clId="{09D876BA-408C-4828-B07A-D7F84E2E1FE1}" dt="2026-09-10T13:41:33.843" v="448" actId="478"/>
          <ac:spMkLst>
            <pc:docMk/>
            <pc:sldMk cId="0" sldId="256"/>
            <ac:spMk id="7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8T10:53:35.976" v="38" actId="13822"/>
          <ac:spMkLst>
            <pc:docMk/>
            <pc:sldMk cId="0" sldId="256"/>
            <ac:spMk id="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3:43:15.641" v="584" actId="403"/>
          <ac:spMkLst>
            <pc:docMk/>
            <pc:sldMk cId="0" sldId="256"/>
            <ac:spMk id="9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7T15:50:34.583" v="34" actId="1076"/>
          <ac:spMkLst>
            <pc:docMk/>
            <pc:sldMk cId="0" sldId="256"/>
            <ac:spMk id="1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3:03:54.066" v="443" actId="20577"/>
          <ac:spMkLst>
            <pc:docMk/>
            <pc:sldMk cId="0" sldId="256"/>
            <ac:spMk id="2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3:03:57.872" v="446" actId="20577"/>
          <ac:spMkLst>
            <pc:docMk/>
            <pc:sldMk cId="0" sldId="256"/>
            <ac:spMk id="2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11:42.655" v="47" actId="20577"/>
          <ac:spMkLst>
            <pc:docMk/>
            <pc:sldMk cId="0" sldId="256"/>
            <ac:spMk id="32" creationId="{00000000-0000-0000-0000-000000000000}"/>
          </ac:spMkLst>
        </pc:spChg>
        <pc:spChg chg="del mod">
          <ac:chgData name="Formation [UME 91]" userId="b2878540-5148-4c1b-b239-11c76670a052" providerId="ADAL" clId="{09D876BA-408C-4828-B07A-D7F84E2E1FE1}" dt="2026-09-10T13:43:29.072" v="585" actId="478"/>
          <ac:spMkLst>
            <pc:docMk/>
            <pc:sldMk cId="0" sldId="256"/>
            <ac:spMk id="39" creationId="{00000000-0000-0000-0000-000000000000}"/>
          </ac:spMkLst>
        </pc:spChg>
        <pc:spChg chg="del mod">
          <ac:chgData name="Formation [UME 91]" userId="b2878540-5148-4c1b-b239-11c76670a052" providerId="ADAL" clId="{09D876BA-408C-4828-B07A-D7F84E2E1FE1}" dt="2026-09-10T13:43:31.777" v="586" actId="478"/>
          <ac:spMkLst>
            <pc:docMk/>
            <pc:sldMk cId="0" sldId="256"/>
            <ac:spMk id="40" creationId="{00000000-0000-0000-0000-000000000000}"/>
          </ac:spMkLst>
        </pc:spChg>
        <pc:picChg chg="mod">
          <ac:chgData name="Formation [UME 91]" userId="b2878540-5148-4c1b-b239-11c76670a052" providerId="ADAL" clId="{09D876BA-408C-4828-B07A-D7F84E2E1FE1}" dt="2026-09-07T15:45:56.476" v="17" actId="14100"/>
          <ac:picMkLst>
            <pc:docMk/>
            <pc:sldMk cId="0" sldId="256"/>
            <ac:picMk id="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9AF60B50-85E4-4133-97B5-CACA3D9E0A0F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ACABF193-C593-45A9-B83A-3C47B50528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28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BF193-C593-45A9-B83A-3C47B505283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8956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93752"/>
          </a:solidFill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128015"/>
            <a:ext cx="829100" cy="8869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72768" y="164592"/>
            <a:ext cx="507492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FORMATION POUR LES ÉLUS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2768" y="475488"/>
            <a:ext cx="50749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Bulletin d’inscription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1389888"/>
            <a:ext cx="8321040" cy="632722"/>
          </a:xfrm>
          <a:prstGeom prst="roundRect">
            <a:avLst/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17220" y="1446053"/>
            <a:ext cx="7909560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b="1" dirty="0">
                <a:solidFill>
                  <a:srgbClr val="193752"/>
                </a:solidFill>
                <a:latin typeface="Aptos"/>
              </a:rPr>
              <a:t>FORMATION 3h en visioconférence</a:t>
            </a:r>
          </a:p>
          <a:p>
            <a:pPr algn="ctr"/>
            <a:r>
              <a:rPr lang="fr-FR" sz="1200" b="1" dirty="0">
                <a:solidFill>
                  <a:srgbClr val="24828B"/>
                </a:solidFill>
                <a:latin typeface="Aptos"/>
              </a:rPr>
              <a:t>Bulletin d’inscription à retourner à ume@ume.asso.fr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9249" y="2175837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 dirty="0">
                <a:solidFill>
                  <a:srgbClr val="24828B"/>
                </a:solidFill>
                <a:latin typeface="Aptos"/>
              </a:rPr>
              <a:t>INFORMATIONS DU PARTICIPANT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924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Nom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821505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7120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Prénom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3212" y="28237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96008" y="3067771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dirty="0">
                <a:solidFill>
                  <a:srgbClr val="5D6974"/>
                </a:solidFill>
                <a:latin typeface="Aptos"/>
              </a:rPr>
              <a:t>Commune / EPCI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9249" y="34029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771209" y="3090237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Mandat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71209" y="3418020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19249" y="3693741"/>
            <a:ext cx="50749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Adresse courriel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9249" y="4004759"/>
            <a:ext cx="507492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59929" y="3693741"/>
            <a:ext cx="2697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Téléphone / Portable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1967" y="4005667"/>
            <a:ext cx="269748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02920" y="4131302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MONTANT À RÉGLER POUR CHAQUE PERSONNE QUI VA SUIVRE LA FORMATION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4451342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77240" y="4433054"/>
            <a:ext cx="7680960" cy="1461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fr-FR" sz="950" dirty="0">
                <a:solidFill>
                  <a:srgbClr val="2A323A"/>
                </a:solidFill>
                <a:latin typeface="Aptos"/>
              </a:rPr>
              <a:t>8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0 euros pour les communes de </a:t>
            </a:r>
            <a:r>
              <a:rPr sz="950" b="0" dirty="0" err="1">
                <a:solidFill>
                  <a:srgbClr val="2A323A"/>
                </a:solidFill>
                <a:latin typeface="Aptos"/>
              </a:rPr>
              <a:t>moins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 de 1000 habitants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4765657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782312"/>
            <a:ext cx="7680960" cy="1461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fr-FR" sz="950">
                <a:solidFill>
                  <a:srgbClr val="2A323A"/>
                </a:solidFill>
                <a:latin typeface="Aptos"/>
              </a:rPr>
              <a:t>1</a:t>
            </a:r>
            <a:r>
              <a:rPr lang="fr-FR" sz="950" dirty="0">
                <a:solidFill>
                  <a:srgbClr val="2A323A"/>
                </a:solidFill>
                <a:latin typeface="Aptos"/>
              </a:rPr>
              <a:t>2</a:t>
            </a:r>
            <a:r>
              <a:rPr lang="fr-FR" sz="950">
                <a:solidFill>
                  <a:srgbClr val="2A323A"/>
                </a:solidFill>
                <a:latin typeface="Aptos"/>
              </a:rPr>
              <a:t>0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 euros pour les communes de plus de 1000 habitants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14419" y="5087003"/>
            <a:ext cx="5440680" cy="1097280"/>
          </a:xfrm>
          <a:prstGeom prst="roundRect">
            <a:avLst/>
          </a:prstGeom>
          <a:solidFill>
            <a:srgbClr val="F4F7F9"/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55107" y="5198995"/>
            <a:ext cx="507492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19" b="1" dirty="0">
                <a:solidFill>
                  <a:srgbClr val="193752"/>
                </a:solidFill>
                <a:latin typeface="Aptos"/>
              </a:rPr>
              <a:t>INFORMATIONS PRATIQUES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4969" y="543660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Mode de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règlement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: l</a:t>
            </a:r>
            <a:r>
              <a:rPr sz="830" b="0" dirty="0">
                <a:solidFill>
                  <a:srgbClr val="363E46"/>
                </a:solidFill>
                <a:latin typeface="Aptos"/>
              </a:rPr>
              <a:t>a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facture vous 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envoyée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par CHORUS PRO à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l’issue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de la formation.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5107" y="564184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Toute inscription 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non </a:t>
            </a:r>
            <a:r>
              <a:rPr sz="830" b="0" u="sng" dirty="0" err="1">
                <a:solidFill>
                  <a:srgbClr val="2A323A"/>
                </a:solidFill>
                <a:latin typeface="Aptos"/>
              </a:rPr>
              <a:t>annulée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par </a:t>
            </a:r>
            <a:r>
              <a:rPr lang="fr-FR" sz="830" u="sng" dirty="0">
                <a:solidFill>
                  <a:srgbClr val="2A323A"/>
                </a:solidFill>
                <a:latin typeface="Aptos"/>
              </a:rPr>
              <a:t>mail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24h avant la formation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facturée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5107" y="5843016"/>
            <a:ext cx="5029200" cy="1200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80" b="0" dirty="0">
                <a:solidFill>
                  <a:srgbClr val="363E46"/>
                </a:solidFill>
                <a:latin typeface="Aptos"/>
              </a:rPr>
              <a:t>Un mail de confirmation doit vous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être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retourné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pour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considérer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que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votre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inscription est bien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prise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en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compte.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021324" y="5084064"/>
            <a:ext cx="2715768" cy="1097280"/>
          </a:xfrm>
          <a:prstGeom prst="roundRect">
            <a:avLst/>
          </a:prstGeom>
          <a:solidFill>
            <a:srgbClr val="FFFFFF"/>
          </a:solidFill>
          <a:ln w="31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213348" y="5165467"/>
            <a:ext cx="235000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69" b="1" dirty="0">
                <a:solidFill>
                  <a:srgbClr val="193752"/>
                </a:solidFill>
                <a:latin typeface="Aptos"/>
              </a:rPr>
              <a:t>VALIDATION DE LA COLLECTIVITÉ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31963" y="5336467"/>
            <a:ext cx="2286000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720" b="0" dirty="0">
                <a:solidFill>
                  <a:srgbClr val="5D6974"/>
                </a:solidFill>
                <a:latin typeface="Aptos"/>
              </a:rPr>
              <a:t>Cachet de la </a:t>
            </a:r>
            <a:r>
              <a:rPr sz="720" b="0" dirty="0" err="1">
                <a:solidFill>
                  <a:srgbClr val="5D6974"/>
                </a:solidFill>
                <a:latin typeface="Aptos"/>
              </a:rPr>
              <a:t>collectivité</a:t>
            </a:r>
            <a:r>
              <a:rPr sz="720" b="0" dirty="0">
                <a:solidFill>
                  <a:srgbClr val="5D6974"/>
                </a:solidFill>
                <a:latin typeface="Aptos"/>
              </a:rPr>
              <a:t>,</a:t>
            </a:r>
            <a:br>
              <a:rPr dirty="0"/>
            </a:br>
            <a:r>
              <a:rPr sz="720" dirty="0"/>
              <a:t>Accord de son </a:t>
            </a:r>
            <a:r>
              <a:rPr sz="720" dirty="0" err="1"/>
              <a:t>représentant</a:t>
            </a:r>
            <a:br>
              <a:rPr dirty="0"/>
            </a:br>
            <a:r>
              <a:rPr sz="720" dirty="0"/>
              <a:t>Nom et signature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2920" y="6327931"/>
            <a:ext cx="155448" cy="155448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48338" y="6318771"/>
            <a:ext cx="473953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Il se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peut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que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des photos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soient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prises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et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puissent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être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publiées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sur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notre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site internet et twitter. Vous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pouvez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vous y opposer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en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cochant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cette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case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FAD42A6-97CB-711F-D95C-E300F3B02DAD}"/>
              </a:ext>
            </a:extLst>
          </p:cNvPr>
          <p:cNvSpPr/>
          <p:nvPr/>
        </p:nvSpPr>
        <p:spPr>
          <a:xfrm>
            <a:off x="1" y="6739128"/>
            <a:ext cx="9144000" cy="118872"/>
          </a:xfrm>
          <a:prstGeom prst="rect">
            <a:avLst/>
          </a:prstGeom>
          <a:solidFill>
            <a:srgbClr val="1C3D5B"/>
          </a:solidFill>
          <a:ln>
            <a:solidFill>
              <a:srgbClr val="1C3D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75de8e-c5d6-4d37-9e7b-10bb22ff584f">
      <Terms xmlns="http://schemas.microsoft.com/office/infopath/2007/PartnerControls"/>
    </lcf76f155ced4ddcb4097134ff3c332f>
    <TaxCatchAll xmlns="4e37d6f7-2dbb-4dce-b01f-4024a5c107e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C1CFC389E59046839008599A892B5E" ma:contentTypeVersion="13" ma:contentTypeDescription="Crée un document." ma:contentTypeScope="" ma:versionID="c4ab6558f1797f5072f7f64d7982ae77">
  <xsd:schema xmlns:xsd="http://www.w3.org/2001/XMLSchema" xmlns:xs="http://www.w3.org/2001/XMLSchema" xmlns:p="http://schemas.microsoft.com/office/2006/metadata/properties" xmlns:ns2="e275de8e-c5d6-4d37-9e7b-10bb22ff584f" xmlns:ns3="4e37d6f7-2dbb-4dce-b01f-4024a5c107eb" targetNamespace="http://schemas.microsoft.com/office/2006/metadata/properties" ma:root="true" ma:fieldsID="76a891ecc676bd2331b21ca6afd90a7e" ns2:_="" ns3:_="">
    <xsd:import namespace="e275de8e-c5d6-4d37-9e7b-10bb22ff584f"/>
    <xsd:import namespace="4e37d6f7-2dbb-4dce-b01f-4024a5c107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75de8e-c5d6-4d37-9e7b-10bb22ff58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4019639c-e881-4bd0-99cd-72cdd99256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7d6f7-2dbb-4dce-b01f-4024a5c107e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07d5e1b-22f0-4c10-a5d6-49751406813a}" ma:internalName="TaxCatchAll" ma:showField="CatchAllData" ma:web="4e37d6f7-2dbb-4dce-b01f-4024a5c107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4585E76-130A-4EFA-A238-02275D2B6A93}">
  <ds:schemaRefs>
    <ds:schemaRef ds:uri="http://schemas.microsoft.com/office/2006/metadata/properties"/>
    <ds:schemaRef ds:uri="http://schemas.microsoft.com/office/infopath/2007/PartnerControls"/>
    <ds:schemaRef ds:uri="e275de8e-c5d6-4d37-9e7b-10bb22ff584f"/>
    <ds:schemaRef ds:uri="4e37d6f7-2dbb-4dce-b01f-4024a5c107eb"/>
  </ds:schemaRefs>
</ds:datastoreItem>
</file>

<file path=customXml/itemProps2.xml><?xml version="1.0" encoding="utf-8"?>
<ds:datastoreItem xmlns:ds="http://schemas.openxmlformats.org/officeDocument/2006/customXml" ds:itemID="{F1F36F9B-D9A0-4F16-A78A-129642C3D3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59852D-1865-4D16-98BD-E8DBBE96EE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75de8e-c5d6-4d37-9e7b-10bb22ff584f"/>
    <ds:schemaRef ds:uri="4e37d6f7-2dbb-4dce-b01f-4024a5c107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167</Words>
  <Application>Microsoft Office PowerPoint</Application>
  <PresentationFormat>Affichage à l'écran (4:3)</PresentationFormat>
  <Paragraphs>22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UME</dc:creator>
  <cp:keywords/>
  <dc:description>generated using python-pptx</dc:description>
  <cp:lastModifiedBy>Formation [UME 91]</cp:lastModifiedBy>
  <cp:revision>2</cp:revision>
  <cp:lastPrinted>2026-09-03T13:12:10Z</cp:lastPrinted>
  <dcterms:created xsi:type="dcterms:W3CDTF">2013-01-27T09:14:16Z</dcterms:created>
  <dcterms:modified xsi:type="dcterms:W3CDTF">2026-09-10T13:43:40Z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0x01010084C1CFC389E59046839008599A892B5E</vt:lpwstr>
  </property>
  <property fmtid="{D5CDD505-2E9C-101B-9397-08002B2CF9AE}" pid="3" name="MediaServiceImageTags">
    <vt:lpwstr/>
  </property>
</Properties>
</file>